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8" r:id="rId3"/>
    <p:sldId id="259" r:id="rId4"/>
    <p:sldId id="260" r:id="rId5"/>
    <p:sldId id="261" r:id="rId6"/>
    <p:sldId id="263" r:id="rId7"/>
    <p:sldId id="265" r:id="rId8"/>
    <p:sldId id="335" r:id="rId9"/>
    <p:sldId id="266" r:id="rId10"/>
    <p:sldId id="267" r:id="rId11"/>
    <p:sldId id="268" r:id="rId12"/>
    <p:sldId id="270" r:id="rId13"/>
    <p:sldId id="271" r:id="rId14"/>
    <p:sldId id="272" r:id="rId15"/>
    <p:sldId id="273" r:id="rId16"/>
    <p:sldId id="274" r:id="rId17"/>
    <p:sldId id="275" r:id="rId18"/>
    <p:sldId id="276" r:id="rId19"/>
    <p:sldId id="277" r:id="rId20"/>
    <p:sldId id="278" r:id="rId21"/>
    <p:sldId id="280" r:id="rId22"/>
    <p:sldId id="281" r:id="rId23"/>
    <p:sldId id="284" r:id="rId24"/>
    <p:sldId id="285" r:id="rId25"/>
    <p:sldId id="286" r:id="rId26"/>
    <p:sldId id="287" r:id="rId27"/>
    <p:sldId id="290" r:id="rId28"/>
    <p:sldId id="294" r:id="rId29"/>
    <p:sldId id="295" r:id="rId30"/>
    <p:sldId id="296" r:id="rId31"/>
    <p:sldId id="297" r:id="rId32"/>
    <p:sldId id="298" r:id="rId33"/>
    <p:sldId id="299" r:id="rId34"/>
    <p:sldId id="302" r:id="rId35"/>
    <p:sldId id="303" r:id="rId36"/>
    <p:sldId id="304" r:id="rId37"/>
    <p:sldId id="305" r:id="rId38"/>
    <p:sldId id="307" r:id="rId39"/>
    <p:sldId id="309" r:id="rId40"/>
    <p:sldId id="310" r:id="rId41"/>
    <p:sldId id="311" r:id="rId42"/>
    <p:sldId id="312" r:id="rId43"/>
    <p:sldId id="314" r:id="rId44"/>
    <p:sldId id="316" r:id="rId45"/>
    <p:sldId id="319" r:id="rId46"/>
    <p:sldId id="320" r:id="rId47"/>
    <p:sldId id="322" r:id="rId48"/>
    <p:sldId id="323" r:id="rId49"/>
    <p:sldId id="324" r:id="rId50"/>
    <p:sldId id="325" r:id="rId51"/>
    <p:sldId id="326" r:id="rId52"/>
    <p:sldId id="327" r:id="rId53"/>
    <p:sldId id="336"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254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200" y="-104"/>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358149"/>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en subtitel">
    <p:spTree>
      <p:nvGrpSpPr>
        <p:cNvPr id="1" name=""/>
        <p:cNvGrpSpPr/>
        <p:nvPr/>
      </p:nvGrpSpPr>
      <p:grpSpPr>
        <a:xfrm>
          <a:off x="0" y="0"/>
          <a:ext cx="0" cy="0"/>
          <a:chOff x="0" y="0"/>
          <a:chExt cx="0" cy="0"/>
        </a:xfrm>
      </p:grpSpPr>
      <p:sp>
        <p:nvSpPr>
          <p:cNvPr id="11" name="Titeltekst"/>
          <p:cNvSpPr txBox="1">
            <a:spLocks noGrp="1"/>
          </p:cNvSpPr>
          <p:nvPr>
            <p:ph type="title"/>
          </p:nvPr>
        </p:nvSpPr>
        <p:spPr>
          <a:xfrm>
            <a:off x="660400" y="4292600"/>
            <a:ext cx="11684000" cy="2222500"/>
          </a:xfrm>
          <a:prstGeom prst="rect">
            <a:avLst/>
          </a:prstGeom>
        </p:spPr>
        <p:txBody>
          <a:bodyPr/>
          <a:lstStyle>
            <a:lvl1pPr>
              <a:defRPr sz="6200" spc="992"/>
            </a:lvl1pPr>
          </a:lstStyle>
          <a:p>
            <a:r>
              <a:t>Titeltekst</a:t>
            </a:r>
          </a:p>
        </p:txBody>
      </p:sp>
      <p:sp>
        <p:nvSpPr>
          <p:cNvPr id="12" name="Hoofdtekst - niveau één…"/>
          <p:cNvSpPr txBox="1">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93" name="Afbeelding"/>
          <p:cNvSpPr>
            <a:spLocks noGrp="1"/>
          </p:cNvSpPr>
          <p:nvPr>
            <p:ph type="pic" sz="half" idx="13"/>
          </p:nvPr>
        </p:nvSpPr>
        <p:spPr>
          <a:xfrm>
            <a:off x="6502400" y="4879052"/>
            <a:ext cx="6502400" cy="4876801"/>
          </a:xfrm>
          <a:prstGeom prst="rect">
            <a:avLst/>
          </a:prstGeom>
        </p:spPr>
        <p:txBody>
          <a:bodyPr lIns="91439" tIns="45719" rIns="91439" bIns="45719" anchor="t">
            <a:noAutofit/>
          </a:bodyPr>
          <a:lstStyle/>
          <a:p>
            <a:endParaRPr/>
          </a:p>
        </p:txBody>
      </p:sp>
      <p:sp>
        <p:nvSpPr>
          <p:cNvPr id="94" name="Afbeelding"/>
          <p:cNvSpPr>
            <a:spLocks noGrp="1"/>
          </p:cNvSpPr>
          <p:nvPr>
            <p:ph type="pic" sz="half" idx="14"/>
          </p:nvPr>
        </p:nvSpPr>
        <p:spPr>
          <a:xfrm>
            <a:off x="6502400" y="0"/>
            <a:ext cx="6502400" cy="4876800"/>
          </a:xfrm>
          <a:prstGeom prst="rect">
            <a:avLst/>
          </a:prstGeom>
        </p:spPr>
        <p:txBody>
          <a:bodyPr lIns="91439" tIns="45719" rIns="91439" bIns="45719" anchor="t">
            <a:noAutofit/>
          </a:bodyPr>
          <a:lstStyle/>
          <a:p>
            <a:endParaRPr/>
          </a:p>
        </p:txBody>
      </p:sp>
      <p:sp>
        <p:nvSpPr>
          <p:cNvPr id="95" name="Afbeelding"/>
          <p:cNvSpPr>
            <a:spLocks noGrp="1"/>
          </p:cNvSpPr>
          <p:nvPr>
            <p:ph type="pic" idx="15"/>
          </p:nvPr>
        </p:nvSpPr>
        <p:spPr>
          <a:xfrm>
            <a:off x="0" y="0"/>
            <a:ext cx="6502400" cy="9753600"/>
          </a:xfrm>
          <a:prstGeom prst="rect">
            <a:avLst/>
          </a:prstGeom>
        </p:spPr>
        <p:txBody>
          <a:bodyPr lIns="91439" tIns="45719" rIns="91439" bIns="45719" anchor="t">
            <a:noAutofit/>
          </a:bodyPr>
          <a:lstStyle/>
          <a:p>
            <a:endParaRPr/>
          </a:p>
        </p:txBody>
      </p:sp>
      <p:sp>
        <p:nvSpPr>
          <p:cNvPr id="9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103" name="–Johnny Appleseed"/>
          <p:cNvSpPr txBox="1">
            <a:spLocks noGrp="1"/>
          </p:cNvSpPr>
          <p:nvPr>
            <p:ph type="body" sz="quarter" idx="13"/>
          </p:nvPr>
        </p:nvSpPr>
        <p:spPr>
          <a:xfrm>
            <a:off x="1270000" y="6362700"/>
            <a:ext cx="10464800" cy="520700"/>
          </a:xfrm>
          <a:prstGeom prst="rect">
            <a:avLst/>
          </a:prstGeom>
        </p:spPr>
        <p:txBody>
          <a:bodyPr>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04" name="&quot;Typ hier een citaat.&quot;"/>
          <p:cNvSpPr txBox="1">
            <a:spLocks noGrp="1"/>
          </p:cNvSpPr>
          <p:nvPr>
            <p:ph type="body" sz="quarter" idx="14"/>
          </p:nvPr>
        </p:nvSpPr>
        <p:spPr>
          <a:xfrm>
            <a:off x="1270000" y="4248150"/>
            <a:ext cx="10464800" cy="723900"/>
          </a:xfrm>
          <a:prstGeom prst="rect">
            <a:avLst/>
          </a:prstGeom>
        </p:spPr>
        <p:txBody>
          <a:bodyPr>
            <a:spAutoFit/>
          </a:bodyPr>
          <a:lstStyle>
            <a:lvl1pPr marL="0" indent="0" algn="ctr">
              <a:spcBef>
                <a:spcPts val="0"/>
              </a:spcBef>
              <a:buClrTx/>
              <a:buSzTx/>
              <a:buNone/>
            </a:lvl1pPr>
          </a:lstStyle>
          <a:p>
            <a:r>
              <a:t>"Typ hier een citaat." </a:t>
            </a:r>
          </a:p>
        </p:txBody>
      </p:sp>
      <p:sp>
        <p:nvSpPr>
          <p:cNvPr id="10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at foto">
    <p:spTree>
      <p:nvGrpSpPr>
        <p:cNvPr id="1" name=""/>
        <p:cNvGrpSpPr/>
        <p:nvPr/>
      </p:nvGrpSpPr>
      <p:grpSpPr>
        <a:xfrm>
          <a:off x="0" y="0"/>
          <a:ext cx="0" cy="0"/>
          <a:chOff x="0" y="0"/>
          <a:chExt cx="0" cy="0"/>
        </a:xfrm>
      </p:grpSpPr>
      <p:sp>
        <p:nvSpPr>
          <p:cNvPr id="112" name="–Johnny Appleseed"/>
          <p:cNvSpPr txBox="1">
            <a:spLocks noGrp="1"/>
          </p:cNvSpPr>
          <p:nvPr>
            <p:ph type="body" sz="quarter" idx="13"/>
          </p:nvPr>
        </p:nvSpPr>
        <p:spPr>
          <a:xfrm>
            <a:off x="1270000" y="2959100"/>
            <a:ext cx="10464800" cy="520700"/>
          </a:xfrm>
          <a:prstGeom prst="rect">
            <a:avLst/>
          </a:prstGeom>
        </p:spPr>
        <p:txBody>
          <a:bodyPr anchor="t">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13" name="&quot;Typ hier een citaat.&quot;"/>
          <p:cNvSpPr txBox="1">
            <a:spLocks noGrp="1"/>
          </p:cNvSpPr>
          <p:nvPr>
            <p:ph type="body" sz="quarter" idx="14"/>
          </p:nvPr>
        </p:nvSpPr>
        <p:spPr>
          <a:xfrm>
            <a:off x="1270000" y="1346200"/>
            <a:ext cx="10464800" cy="723900"/>
          </a:xfrm>
          <a:prstGeom prst="rect">
            <a:avLst/>
          </a:prstGeom>
        </p:spPr>
        <p:txBody>
          <a:bodyPr>
            <a:spAutoFit/>
          </a:bodyPr>
          <a:lstStyle>
            <a:lvl1pPr marL="0" indent="0" algn="ctr">
              <a:spcBef>
                <a:spcPts val="0"/>
              </a:spcBef>
              <a:buClrTx/>
              <a:buSzTx/>
              <a:buNone/>
            </a:lvl1pPr>
          </a:lstStyle>
          <a:p>
            <a:r>
              <a:t>"Typ hier een citaat." </a:t>
            </a:r>
          </a:p>
        </p:txBody>
      </p:sp>
      <p:sp>
        <p:nvSpPr>
          <p:cNvPr id="114" name="Afbeelding"/>
          <p:cNvSpPr>
            <a:spLocks noGrp="1"/>
          </p:cNvSpPr>
          <p:nvPr>
            <p:ph type="pic" idx="15"/>
          </p:nvPr>
        </p:nvSpPr>
        <p:spPr>
          <a:xfrm>
            <a:off x="-19050" y="3613150"/>
            <a:ext cx="13004800" cy="6134100"/>
          </a:xfrm>
          <a:prstGeom prst="rect">
            <a:avLst/>
          </a:prstGeom>
        </p:spPr>
        <p:txBody>
          <a:bodyPr lIns="91439" tIns="45719" rIns="91439" bIns="45719" anchor="t">
            <a:noAutofit/>
          </a:bodyPr>
          <a:lstStyle/>
          <a:p>
            <a:endParaRPr/>
          </a:p>
        </p:txBody>
      </p:sp>
      <p:sp>
        <p:nvSpPr>
          <p:cNvPr id="11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22" name="Afbeelding"/>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3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en subtitel">
    <p:bg>
      <p:bgPr>
        <a:solidFill>
          <a:srgbClr val="FFFFFF"/>
        </a:solidFill>
        <a:effectLst/>
      </p:bgPr>
    </p:bg>
    <p:spTree>
      <p:nvGrpSpPr>
        <p:cNvPr id="1" name=""/>
        <p:cNvGrpSpPr/>
        <p:nvPr/>
      </p:nvGrpSpPr>
      <p:grpSpPr>
        <a:xfrm>
          <a:off x="0" y="0"/>
          <a:ext cx="0" cy="0"/>
          <a:chOff x="0" y="0"/>
          <a:chExt cx="0" cy="0"/>
        </a:xfrm>
      </p:grpSpPr>
      <p:sp>
        <p:nvSpPr>
          <p:cNvPr id="137" name="Titeltekst"/>
          <p:cNvSpPr txBox="1">
            <a:spLocks noGrp="1"/>
          </p:cNvSpPr>
          <p:nvPr>
            <p:ph type="title"/>
          </p:nvPr>
        </p:nvSpPr>
        <p:spPr>
          <a:xfrm>
            <a:off x="1270000" y="1638300"/>
            <a:ext cx="10464800" cy="3302000"/>
          </a:xfrm>
          <a:prstGeom prst="rect">
            <a:avLst/>
          </a:prstGeom>
        </p:spPr>
        <p:txBody>
          <a:bodyPr anchor="b"/>
          <a:lstStyle>
            <a:lvl1pPr algn="ctr">
              <a:defRPr sz="8000" cap="none" spc="0">
                <a:solidFill>
                  <a:srgbClr val="000000"/>
                </a:solidFill>
                <a:latin typeface="Helvetica Light"/>
                <a:ea typeface="Helvetica Light"/>
                <a:cs typeface="Helvetica Light"/>
                <a:sym typeface="Helvetica Light"/>
              </a:defRPr>
            </a:lvl1pPr>
          </a:lstStyle>
          <a:p>
            <a:r>
              <a:t>Titeltekst</a:t>
            </a:r>
          </a:p>
        </p:txBody>
      </p:sp>
      <p:sp>
        <p:nvSpPr>
          <p:cNvPr id="138" name="Hoofdtekst - niveau één…"/>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200">
                <a:solidFill>
                  <a:srgbClr val="000000"/>
                </a:solidFill>
                <a:latin typeface="Helvetica Light"/>
                <a:ea typeface="Helvetica Light"/>
                <a:cs typeface="Helvetica Light"/>
                <a:sym typeface="Helvetica Light"/>
              </a:defRPr>
            </a:lvl1pPr>
            <a:lvl2pPr marL="0" indent="228600" algn="ctr">
              <a:spcBef>
                <a:spcPts val="0"/>
              </a:spcBef>
              <a:buClrTx/>
              <a:buSzTx/>
              <a:buNone/>
              <a:defRPr sz="3200">
                <a:solidFill>
                  <a:srgbClr val="000000"/>
                </a:solidFill>
                <a:latin typeface="Helvetica Light"/>
                <a:ea typeface="Helvetica Light"/>
                <a:cs typeface="Helvetica Light"/>
                <a:sym typeface="Helvetica Light"/>
              </a:defRPr>
            </a:lvl2pPr>
            <a:lvl3pPr marL="0" indent="457200" algn="ctr">
              <a:spcBef>
                <a:spcPts val="0"/>
              </a:spcBef>
              <a:buClrTx/>
              <a:buSzTx/>
              <a:buNone/>
              <a:defRPr sz="3200">
                <a:solidFill>
                  <a:srgbClr val="000000"/>
                </a:solidFill>
                <a:latin typeface="Helvetica Light"/>
                <a:ea typeface="Helvetica Light"/>
                <a:cs typeface="Helvetica Light"/>
                <a:sym typeface="Helvetica Light"/>
              </a:defRPr>
            </a:lvl3pPr>
            <a:lvl4pPr marL="0" indent="685800" algn="ctr">
              <a:spcBef>
                <a:spcPts val="0"/>
              </a:spcBef>
              <a:buClrTx/>
              <a:buSzTx/>
              <a:buNone/>
              <a:defRPr sz="3200">
                <a:solidFill>
                  <a:srgbClr val="000000"/>
                </a:solidFill>
                <a:latin typeface="Helvetica Light"/>
                <a:ea typeface="Helvetica Light"/>
                <a:cs typeface="Helvetica Light"/>
                <a:sym typeface="Helvetica Light"/>
              </a:defRPr>
            </a:lvl4pPr>
            <a:lvl5pPr marL="0" indent="914400" algn="ctr">
              <a:spcBef>
                <a:spcPts val="0"/>
              </a:spcBef>
              <a:buClrTx/>
              <a:buSzTx/>
              <a:buNone/>
              <a:defRPr sz="3200">
                <a:solidFill>
                  <a:srgbClr val="000000"/>
                </a:solidFill>
                <a:latin typeface="Helvetica Light"/>
                <a:ea typeface="Helvetica Light"/>
                <a:cs typeface="Helvetica Light"/>
                <a:sym typeface="Helvetica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9" name="Dianummer"/>
          <p:cNvSpPr txBox="1">
            <a:spLocks noGrp="1"/>
          </p:cNvSpPr>
          <p:nvPr>
            <p:ph type="sldNum" sz="quarter" idx="2"/>
          </p:nvPr>
        </p:nvSpPr>
        <p:spPr>
          <a:xfrm>
            <a:off x="6311798" y="9251950"/>
            <a:ext cx="368504" cy="3810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20" name="Afbeelding"/>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1" name="Titeltekst"/>
          <p:cNvSpPr txBox="1">
            <a:spLocks noGrp="1"/>
          </p:cNvSpPr>
          <p:nvPr>
            <p:ph type="title"/>
          </p:nvPr>
        </p:nvSpPr>
        <p:spPr>
          <a:xfrm>
            <a:off x="660400" y="1003300"/>
            <a:ext cx="11684000" cy="1460500"/>
          </a:xfrm>
          <a:prstGeom prst="rect">
            <a:avLst/>
          </a:prstGeom>
        </p:spPr>
        <p:txBody>
          <a:bodyPr/>
          <a:lstStyle>
            <a:lvl1pPr>
              <a:defRPr sz="6200" spc="992"/>
            </a:lvl1pPr>
          </a:lstStyle>
          <a:p>
            <a:r>
              <a:t>Titeltekst</a:t>
            </a:r>
          </a:p>
        </p:txBody>
      </p:sp>
      <p:sp>
        <p:nvSpPr>
          <p:cNvPr id="22" name="Hoofdtekst - niveau één…"/>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 horizontaal 2">
    <p:spTree>
      <p:nvGrpSpPr>
        <p:cNvPr id="1" name=""/>
        <p:cNvGrpSpPr/>
        <p:nvPr/>
      </p:nvGrpSpPr>
      <p:grpSpPr>
        <a:xfrm>
          <a:off x="0" y="0"/>
          <a:ext cx="0" cy="0"/>
          <a:chOff x="0" y="0"/>
          <a:chExt cx="0" cy="0"/>
        </a:xfrm>
      </p:grpSpPr>
      <p:sp>
        <p:nvSpPr>
          <p:cNvPr id="30" name="Afbeelding"/>
          <p:cNvSpPr>
            <a:spLocks noGrp="1"/>
          </p:cNvSpPr>
          <p:nvPr>
            <p:ph type="pic" idx="13"/>
          </p:nvPr>
        </p:nvSpPr>
        <p:spPr>
          <a:xfrm>
            <a:off x="0" y="2717800"/>
            <a:ext cx="13004800" cy="7035800"/>
          </a:xfrm>
          <a:prstGeom prst="rect">
            <a:avLst/>
          </a:prstGeom>
        </p:spPr>
        <p:txBody>
          <a:bodyPr lIns="91439" tIns="45719" rIns="91439" bIns="45719" anchor="t">
            <a:noAutofit/>
          </a:bodyPr>
          <a:lstStyle/>
          <a:p>
            <a:endParaRPr/>
          </a:p>
        </p:txBody>
      </p:sp>
      <p:sp>
        <p:nvSpPr>
          <p:cNvPr id="31" name="Titeltekst"/>
          <p:cNvSpPr txBox="1">
            <a:spLocks noGrp="1"/>
          </p:cNvSpPr>
          <p:nvPr>
            <p:ph type="title"/>
          </p:nvPr>
        </p:nvSpPr>
        <p:spPr>
          <a:xfrm>
            <a:off x="660400" y="1003300"/>
            <a:ext cx="11684000" cy="1460500"/>
          </a:xfrm>
          <a:prstGeom prst="rect">
            <a:avLst/>
          </a:prstGeom>
        </p:spPr>
        <p:txBody>
          <a:bodyPr/>
          <a:lstStyle>
            <a:lvl1pPr>
              <a:defRPr sz="6200" spc="992"/>
            </a:lvl1pPr>
          </a:lstStyle>
          <a:p>
            <a:r>
              <a:t>Titeltekst</a:t>
            </a:r>
          </a:p>
        </p:txBody>
      </p:sp>
      <p:sp>
        <p:nvSpPr>
          <p:cNvPr id="32" name="Hoofdtekst - niveau één…"/>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40" name="Titeltekst"/>
          <p:cNvSpPr txBox="1">
            <a:spLocks noGrp="1"/>
          </p:cNvSpPr>
          <p:nvPr>
            <p:ph type="title"/>
          </p:nvPr>
        </p:nvSpPr>
        <p:spPr>
          <a:xfrm>
            <a:off x="660400" y="3759200"/>
            <a:ext cx="11684000" cy="2222500"/>
          </a:xfrm>
          <a:prstGeom prst="rect">
            <a:avLst/>
          </a:prstGeom>
        </p:spPr>
        <p:txBody>
          <a:bodyPr anchor="ctr"/>
          <a:lstStyle>
            <a:lvl1pPr>
              <a:defRPr sz="6200" spc="992"/>
            </a:lvl1pPr>
          </a:lstStyle>
          <a:p>
            <a:r>
              <a:t>Titeltekst</a:t>
            </a:r>
          </a:p>
        </p:txBody>
      </p:sp>
      <p:sp>
        <p:nvSpPr>
          <p:cNvPr id="4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48" name="Afbeelding"/>
          <p:cNvSpPr>
            <a:spLocks noGrp="1"/>
          </p:cNvSpPr>
          <p:nvPr>
            <p:ph type="pic" idx="13"/>
          </p:nvPr>
        </p:nvSpPr>
        <p:spPr>
          <a:xfrm>
            <a:off x="6496050" y="6350"/>
            <a:ext cx="6502400" cy="9753600"/>
          </a:xfrm>
          <a:prstGeom prst="rect">
            <a:avLst/>
          </a:prstGeom>
        </p:spPr>
        <p:txBody>
          <a:bodyPr lIns="91439" tIns="45719" rIns="91439" bIns="45719" anchor="t">
            <a:noAutofit/>
          </a:bodyPr>
          <a:lstStyle/>
          <a:p>
            <a:endParaRPr/>
          </a:p>
        </p:txBody>
      </p:sp>
      <p:sp>
        <p:nvSpPr>
          <p:cNvPr id="49" name="Titeltekst"/>
          <p:cNvSpPr txBox="1">
            <a:spLocks noGrp="1"/>
          </p:cNvSpPr>
          <p:nvPr>
            <p:ph type="title"/>
          </p:nvPr>
        </p:nvSpPr>
        <p:spPr>
          <a:xfrm>
            <a:off x="546100" y="4305300"/>
            <a:ext cx="5410200" cy="2984500"/>
          </a:xfrm>
          <a:prstGeom prst="rect">
            <a:avLst/>
          </a:prstGeom>
        </p:spPr>
        <p:txBody>
          <a:bodyPr/>
          <a:lstStyle/>
          <a:p>
            <a:r>
              <a:t>Titeltekst</a:t>
            </a:r>
          </a:p>
        </p:txBody>
      </p:sp>
      <p:sp>
        <p:nvSpPr>
          <p:cNvPr id="50" name="Hoofdtekst - niveau één…"/>
          <p:cNvSpPr txBox="1">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58" name="Titeltekst"/>
          <p:cNvSpPr txBox="1">
            <a:spLocks noGrp="1"/>
          </p:cNvSpPr>
          <p:nvPr>
            <p:ph type="title"/>
          </p:nvPr>
        </p:nvSpPr>
        <p:spPr>
          <a:prstGeom prst="rect">
            <a:avLst/>
          </a:prstGeom>
        </p:spPr>
        <p:txBody>
          <a:bodyPr/>
          <a:lstStyle/>
          <a:p>
            <a:r>
              <a:t>Titeltekst</a:t>
            </a:r>
          </a:p>
        </p:txBody>
      </p:sp>
      <p:sp>
        <p:nvSpPr>
          <p:cNvPr id="5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66" name="Titeltekst"/>
          <p:cNvSpPr txBox="1">
            <a:spLocks noGrp="1"/>
          </p:cNvSpPr>
          <p:nvPr>
            <p:ph type="title"/>
          </p:nvPr>
        </p:nvSpPr>
        <p:spPr>
          <a:prstGeom prst="rect">
            <a:avLst/>
          </a:prstGeom>
        </p:spPr>
        <p:txBody>
          <a:bodyPr/>
          <a:lstStyle/>
          <a:p>
            <a:r>
              <a:t>Titeltekst</a:t>
            </a:r>
          </a:p>
        </p:txBody>
      </p:sp>
      <p:sp>
        <p:nvSpPr>
          <p:cNvPr id="67"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75" name="Afbeelding"/>
          <p:cNvSpPr>
            <a:spLocks noGrp="1"/>
          </p:cNvSpPr>
          <p:nvPr>
            <p:ph type="pic" idx="13"/>
          </p:nvPr>
        </p:nvSpPr>
        <p:spPr>
          <a:xfrm>
            <a:off x="6521450" y="0"/>
            <a:ext cx="6502400" cy="9753600"/>
          </a:xfrm>
          <a:prstGeom prst="rect">
            <a:avLst/>
          </a:prstGeom>
        </p:spPr>
        <p:txBody>
          <a:bodyPr lIns="91439" tIns="45719" rIns="91439" bIns="45719" anchor="t">
            <a:noAutofit/>
          </a:bodyPr>
          <a:lstStyle/>
          <a:p>
            <a:endParaRPr/>
          </a:p>
        </p:txBody>
      </p:sp>
      <p:sp>
        <p:nvSpPr>
          <p:cNvPr id="76" name="Titeltekst"/>
          <p:cNvSpPr txBox="1">
            <a:spLocks noGrp="1"/>
          </p:cNvSpPr>
          <p:nvPr>
            <p:ph type="title"/>
          </p:nvPr>
        </p:nvSpPr>
        <p:spPr>
          <a:xfrm>
            <a:off x="660400" y="609600"/>
            <a:ext cx="5080000" cy="1854200"/>
          </a:xfrm>
          <a:prstGeom prst="rect">
            <a:avLst/>
          </a:prstGeom>
        </p:spPr>
        <p:txBody>
          <a:bodyPr/>
          <a:lstStyle/>
          <a:p>
            <a:r>
              <a:t>Titeltekst</a:t>
            </a:r>
          </a:p>
        </p:txBody>
      </p:sp>
      <p:sp>
        <p:nvSpPr>
          <p:cNvPr id="77" name="Hoofdtekst - niveau één…"/>
          <p:cNvSpPr txBox="1">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psommingstekens">
    <p:spTree>
      <p:nvGrpSpPr>
        <p:cNvPr id="1" name=""/>
        <p:cNvGrpSpPr/>
        <p:nvPr/>
      </p:nvGrpSpPr>
      <p:grpSpPr>
        <a:xfrm>
          <a:off x="0" y="0"/>
          <a:ext cx="0" cy="0"/>
          <a:chOff x="0" y="0"/>
          <a:chExt cx="0" cy="0"/>
        </a:xfrm>
      </p:grpSpPr>
      <p:sp>
        <p:nvSpPr>
          <p:cNvPr id="85" name="Hoofdtekst - niveau één…"/>
          <p:cNvSpPr txBox="1">
            <a:spLocks noGrp="1"/>
          </p:cNvSpPr>
          <p:nvPr>
            <p:ph type="body" idx="1"/>
          </p:nvPr>
        </p:nvSpPr>
        <p:spPr>
          <a:xfrm>
            <a:off x="660400" y="1511300"/>
            <a:ext cx="11684000" cy="671830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Titeltekst</a:t>
            </a:r>
          </a:p>
        </p:txBody>
      </p:sp>
      <p:sp>
        <p:nvSpPr>
          <p:cNvPr id="3" name="Hoofdtekst - niveau één…"/>
          <p:cNvSpPr txBox="1">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6311897" y="9258300"/>
            <a:ext cx="352045" cy="419100"/>
          </a:xfrm>
          <a:prstGeom prst="rect">
            <a:avLst/>
          </a:prstGeom>
          <a:ln w="12700">
            <a:miter lim="400000"/>
          </a:ln>
        </p:spPr>
        <p:txBody>
          <a:bodyPr wrap="none" lIns="50800" tIns="50800" rIns="50800" bIns="50800">
            <a:spAutoFit/>
          </a:bodyPr>
          <a:lstStyle>
            <a:lvl1pPr>
              <a:defRPr sz="1800"/>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1pPr>
      <a:lvl2pPr marL="0" marR="0" indent="228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2pPr>
      <a:lvl3pPr marL="0" marR="0" indent="457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3pPr>
      <a:lvl4pPr marL="0" marR="0" indent="685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4pPr>
      <a:lvl5pPr marL="0" marR="0" indent="9144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5pPr>
      <a:lvl6pPr marL="0" marR="0" indent="11430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6pPr>
      <a:lvl7pPr marL="0" marR="0" indent="1371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7pPr>
      <a:lvl8pPr marL="0" marR="0" indent="1600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8pPr>
      <a:lvl9pPr marL="0" marR="0" indent="1828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0.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0.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0.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0.xml"/><Relationship Id="rId2"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jpeg"/><Relationship Id="rId3"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jpeg"/><Relationship Id="rId8" Type="http://schemas.openxmlformats.org/officeDocument/2006/relationships/image" Target="../media/image43.png"/><Relationship Id="rId9" Type="http://schemas.openxmlformats.org/officeDocument/2006/relationships/image" Target="../media/image44.jpeg"/><Relationship Id="rId10" Type="http://schemas.openxmlformats.org/officeDocument/2006/relationships/image" Target="../media/image45.jpeg"/><Relationship Id="rId1" Type="http://schemas.openxmlformats.org/officeDocument/2006/relationships/slideLayout" Target="../slideLayouts/slideLayout14.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jpeg"/><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4.xml"/><Relationship Id="rId2" Type="http://schemas.openxmlformats.org/officeDocument/2006/relationships/image" Target="../media/image5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42.jpe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14.xml"/><Relationship Id="rId2"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5.xml"/><Relationship Id="rId2"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0.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negative-2.png" descr="negative-2.png"/>
          <p:cNvPicPr>
            <a:picLocks noChangeAspect="1"/>
          </p:cNvPicPr>
          <p:nvPr/>
        </p:nvPicPr>
        <p:blipFill>
          <a:blip r:embed="rId2">
            <a:extLst/>
          </a:blip>
          <a:stretch>
            <a:fillRect/>
          </a:stretch>
        </p:blipFill>
        <p:spPr>
          <a:xfrm flipH="1">
            <a:off x="-39537" y="1091427"/>
            <a:ext cx="4843446" cy="7794160"/>
          </a:xfrm>
          <a:prstGeom prst="rect">
            <a:avLst/>
          </a:prstGeom>
          <a:ln w="12700">
            <a:miter lim="400000"/>
          </a:ln>
        </p:spPr>
      </p:pic>
      <p:sp>
        <p:nvSpPr>
          <p:cNvPr id="149" name="EXEMPEL THE BAND. | RICHARD VAN RIEL"/>
          <p:cNvSpPr txBox="1"/>
          <p:nvPr/>
        </p:nvSpPr>
        <p:spPr>
          <a:xfrm>
            <a:off x="8180627" y="8844608"/>
            <a:ext cx="5849909" cy="4101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defRPr sz="1400" b="1">
                <a:solidFill>
                  <a:srgbClr val="000000"/>
                </a:solidFill>
                <a:latin typeface="Tahoma"/>
                <a:ea typeface="Tahoma"/>
                <a:cs typeface="Tahoma"/>
                <a:sym typeface="Tahoma"/>
              </a:defRPr>
            </a:pPr>
            <a:r>
              <a:rPr>
                <a:solidFill>
                  <a:srgbClr val="AE1916"/>
                </a:solidFill>
              </a:rPr>
              <a:t>EXEMPEL</a:t>
            </a:r>
            <a:r>
              <a:t> THE BAND. | </a:t>
            </a:r>
            <a:r>
              <a:rPr>
                <a:solidFill>
                  <a:srgbClr val="4F4F4F"/>
                </a:solidFill>
              </a:rPr>
              <a:t>RICHARD VAN RIEL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13) NOORD BRABANT..jpg" descr="(13) NOORD BRABANT..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188" name="guus-meeuwis.jpg" descr="guus-meeuwis.jpg"/>
          <p:cNvPicPr>
            <a:picLocks noGrp="1"/>
          </p:cNvPicPr>
          <p:nvPr>
            <p:ph type="pic" idx="14"/>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189" name="220px-Coat_of_arms_of_Brabant.svg.png" descr="220px-Coat_of_arms_of_Brabant.svg.png"/>
          <p:cNvPicPr>
            <a:picLocks noGrp="1" noChangeAspect="1"/>
          </p:cNvPicPr>
          <p:nvPr>
            <p:ph type="pic" idx="15"/>
          </p:nvPr>
        </p:nvPicPr>
        <p:blipFill>
          <a:blip r:embed="rId4">
            <a:extLst/>
          </a:blip>
          <a:srcRect/>
          <a:stretch>
            <a:fillRect/>
          </a:stretch>
        </p:blipFill>
        <p:spPr>
          <a:xfrm>
            <a:off x="0" y="1241367"/>
            <a:ext cx="6502400" cy="727086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waalwijk exempel05.jpg" descr="waalwijk exempel05.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192" name="IMGP4022.jpg" descr="IMGP4022.jpg"/>
          <p:cNvPicPr>
            <a:picLocks noGrp="1"/>
          </p:cNvPicPr>
          <p:nvPr>
            <p:ph type="pic" idx="14"/>
          </p:nvPr>
        </p:nvPicPr>
        <p:blipFill>
          <a:blip r:embed="rId3">
            <a:extLst/>
          </a:blip>
          <a:srcRect/>
          <a:stretch>
            <a:fillRect/>
          </a:stretch>
        </p:blipFill>
        <p:spPr>
          <a:prstGeom prst="rect">
            <a:avLst/>
          </a:prstGeom>
        </p:spPr>
      </p:pic>
      <p:pic>
        <p:nvPicPr>
          <p:cNvPr id="193" name="denbosch06.jpg" descr="denbosch06.jpg"/>
          <p:cNvPicPr>
            <a:picLocks noGrp="1" noChangeAspect="1"/>
          </p:cNvPicPr>
          <p:nvPr>
            <p:ph type="pic" idx="15"/>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dorp Empel thuisbasis sinds 1967…"/>
          <p:cNvSpPr txBox="1">
            <a:spLocks noGrp="1"/>
          </p:cNvSpPr>
          <p:nvPr>
            <p:ph type="body" idx="1"/>
          </p:nvPr>
        </p:nvSpPr>
        <p:spPr>
          <a:xfrm>
            <a:off x="660400" y="1799810"/>
            <a:ext cx="11684001" cy="6718301"/>
          </a:xfrm>
          <a:prstGeom prst="rect">
            <a:avLst/>
          </a:prstGeom>
        </p:spPr>
        <p:txBody>
          <a:bodyPr/>
          <a:lstStyle/>
          <a:p>
            <a:pPr marL="441705" indent="-441705" defTabSz="549148">
              <a:spcBef>
                <a:spcPts val="3900"/>
              </a:spcBef>
              <a:defRPr sz="3384"/>
            </a:pPr>
            <a:r>
              <a:t>dorp Empel thuisbasis sinds 1967</a:t>
            </a:r>
          </a:p>
          <a:p>
            <a:pPr marL="441705" indent="-441705" defTabSz="549148">
              <a:spcBef>
                <a:spcPts val="3900"/>
              </a:spcBef>
              <a:defRPr sz="3384"/>
            </a:pPr>
            <a:r>
              <a:t>onderdeel van gemeente ’s-Hertogenbosch</a:t>
            </a:r>
          </a:p>
          <a:p>
            <a:pPr marL="441705" indent="-441705" defTabSz="549148">
              <a:spcBef>
                <a:spcPts val="3900"/>
              </a:spcBef>
              <a:defRPr sz="3384"/>
            </a:pPr>
            <a:r>
              <a:t>Brabant</a:t>
            </a:r>
          </a:p>
          <a:p>
            <a:pPr marL="441705" indent="-441705" defTabSz="549148">
              <a:spcBef>
                <a:spcPts val="3900"/>
              </a:spcBef>
              <a:defRPr sz="3384"/>
            </a:pPr>
            <a:r>
              <a:t>Brabantse kleuren, artiesten, clublied, klederdracht, artiesten</a:t>
            </a:r>
          </a:p>
          <a:p>
            <a:pPr marL="441705" indent="-441705" defTabSz="549148">
              <a:spcBef>
                <a:spcPts val="3900"/>
              </a:spcBef>
              <a:defRPr sz="3384"/>
            </a:pPr>
            <a:r>
              <a:t>verhaal: gezellig, Brabants, van binnen naar buiten</a:t>
            </a:r>
          </a:p>
          <a:p>
            <a:pPr marL="441705" indent="-441705" defTabSz="549148">
              <a:spcBef>
                <a:spcPts val="3900"/>
              </a:spcBef>
              <a:defRPr sz="3384"/>
            </a:pPr>
            <a:r>
              <a:t>grotere vereniging: 2010 start Jong Exempel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wij zijn exempel"/>
          <p:cNvSpPr txBox="1">
            <a:spLocks noGrp="1"/>
          </p:cNvSpPr>
          <p:nvPr>
            <p:ph type="title"/>
          </p:nvPr>
        </p:nvSpPr>
        <p:spPr>
          <a:prstGeom prst="rect">
            <a:avLst/>
          </a:prstGeom>
        </p:spPr>
        <p:txBody>
          <a:bodyPr/>
          <a:lstStyle/>
          <a:p>
            <a:r>
              <a:t>wij zijn </a:t>
            </a:r>
            <a:r>
              <a:rPr>
                <a:solidFill>
                  <a:schemeClr val="accent5">
                    <a:lumOff val="-9052"/>
                  </a:schemeClr>
                </a:solidFill>
              </a:rPr>
              <a:t>exempel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verbindend…"/>
          <p:cNvSpPr txBox="1">
            <a:spLocks noGrp="1"/>
          </p:cNvSpPr>
          <p:nvPr>
            <p:ph type="body" idx="1"/>
          </p:nvPr>
        </p:nvSpPr>
        <p:spPr>
          <a:prstGeom prst="rect">
            <a:avLst/>
          </a:prstGeom>
        </p:spPr>
        <p:txBody>
          <a:bodyPr/>
          <a:lstStyle/>
          <a:p>
            <a:r>
              <a:t>verbindend </a:t>
            </a:r>
          </a:p>
          <a:p>
            <a:r>
              <a:t>brede vereniging</a:t>
            </a:r>
          </a:p>
          <a:p>
            <a:r>
              <a:t>niet exclusief “Empels”</a:t>
            </a:r>
          </a:p>
          <a:p>
            <a:r>
              <a:t>brede sociale betrokkenheid</a:t>
            </a:r>
          </a:p>
          <a:p>
            <a:r>
              <a:t>verhaal: samen, clubgevoel,”daar wil ik bijhoren”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Ex black.jpg" descr="Ex black.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xfrm>
            <a:off x="-874970" y="-348"/>
            <a:ext cx="15110340" cy="975424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Midden Brabantse club…"/>
          <p:cNvSpPr txBox="1">
            <a:spLocks noGrp="1"/>
          </p:cNvSpPr>
          <p:nvPr>
            <p:ph type="body" idx="1"/>
          </p:nvPr>
        </p:nvSpPr>
        <p:spPr>
          <a:xfrm>
            <a:off x="660400" y="1517650"/>
            <a:ext cx="11684000" cy="6718300"/>
          </a:xfrm>
          <a:prstGeom prst="rect">
            <a:avLst/>
          </a:prstGeom>
        </p:spPr>
        <p:txBody>
          <a:bodyPr/>
          <a:lstStyle/>
          <a:p>
            <a:r>
              <a:t>Midden Brabantse club </a:t>
            </a:r>
          </a:p>
          <a:p>
            <a:r>
              <a:t>45 muzikanten</a:t>
            </a:r>
          </a:p>
          <a:p>
            <a:r>
              <a:t>strak uniform</a:t>
            </a:r>
          </a:p>
          <a:p>
            <a:r>
              <a:t>nationale en lokale optredens en nationaal bekender</a:t>
            </a:r>
          </a:p>
          <a:p>
            <a:r>
              <a:t>bestuur van 7 vrijwilligers</a:t>
            </a:r>
          </a:p>
        </p:txBody>
      </p:sp>
      <p:sp>
        <p:nvSpPr>
          <p:cNvPr id="206" name="2010"/>
          <p:cNvSpPr txBox="1"/>
          <p:nvPr/>
        </p:nvSpPr>
        <p:spPr>
          <a:xfrm>
            <a:off x="3437889" y="7644919"/>
            <a:ext cx="6129021" cy="356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Avenir Black"/>
                <a:ea typeface="Avenir Black"/>
                <a:cs typeface="Avenir Black"/>
                <a:sym typeface="Avenir Black"/>
              </a:defRPr>
            </a:lvl1pPr>
          </a:lstStyle>
          <a:p>
            <a:r>
              <a:t>2010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osters ledenwerving lef.jpg" descr="posters ledenwerving lef.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209" name="posters ledenwerving bossche bol.jpg" descr="posters ledenwerving bossche bol.jpg"/>
          <p:cNvPicPr>
            <a:picLocks noGrp="1"/>
          </p:cNvPicPr>
          <p:nvPr>
            <p:ph type="pic" idx="14"/>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210" name="posters ledenwerving 2011final.jpg" descr="posters ledenwerving 2011final.jpg"/>
          <p:cNvPicPr>
            <a:picLocks noGrp="1" noChangeAspect="1"/>
          </p:cNvPicPr>
          <p:nvPr>
            <p:ph type="pic" idx="15"/>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maxresdefault.jpg" descr="maxresdefault.jpg"/>
          <p:cNvPicPr>
            <a:picLocks noChangeAspect="1"/>
          </p:cNvPicPr>
          <p:nvPr/>
        </p:nvPicPr>
        <p:blipFill>
          <a:blip r:embed="rId2">
            <a:extLst/>
          </a:blip>
          <a:stretch>
            <a:fillRect/>
          </a:stretch>
        </p:blipFill>
        <p:spPr>
          <a:xfrm>
            <a:off x="-1981200" y="70939"/>
            <a:ext cx="18039031" cy="10146956"/>
          </a:xfrm>
          <a:prstGeom prst="rect">
            <a:avLst/>
          </a:prstGeom>
          <a:ln w="12700">
            <a:miter lim="400000"/>
          </a:ln>
        </p:spPr>
      </p:pic>
      <p:sp>
        <p:nvSpPr>
          <p:cNvPr id="213" name="2010"/>
          <p:cNvSpPr txBox="1"/>
          <p:nvPr/>
        </p:nvSpPr>
        <p:spPr>
          <a:xfrm>
            <a:off x="3437889" y="7644919"/>
            <a:ext cx="6129021" cy="356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Avenir Black"/>
                <a:ea typeface="Avenir Black"/>
                <a:cs typeface="Avenir Black"/>
                <a:sym typeface="Avenir Black"/>
              </a:defRPr>
            </a:lvl1pPr>
          </a:lstStyle>
          <a:p>
            <a:r>
              <a:t>2010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JEX leeuwenkop rood.jpg" descr="JEX leeuwenkop rood.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xfrm>
            <a:off x="6502400" y="4879052"/>
            <a:ext cx="6502400" cy="4876801"/>
          </a:xfrm>
          <a:prstGeom prst="rect">
            <a:avLst/>
          </a:prstGeom>
        </p:spPr>
      </p:pic>
      <p:pic>
        <p:nvPicPr>
          <p:cNvPr id="216" name="JEX ruit 2.jpg" descr="JEX ruit 2.jpg"/>
          <p:cNvPicPr>
            <a:picLocks noGrp="1"/>
          </p:cNvPicPr>
          <p:nvPr>
            <p:ph type="pic" idx="14"/>
          </p:nvPr>
        </p:nvPicPr>
        <p:blipFill>
          <a:blip r:embed="rId3" cstate="print">
            <a:extLst>
              <a:ext uri="{28A0092B-C50C-407E-A947-70E740481C1C}">
                <a14:useLocalDpi xmlns:a14="http://schemas.microsoft.com/office/drawing/2010/main"/>
              </a:ext>
            </a:extLst>
          </a:blip>
          <a:srcRect/>
          <a:stretch>
            <a:fillRect/>
          </a:stretch>
        </p:blipFill>
        <p:spPr>
          <a:xfrm>
            <a:off x="6502400" y="0"/>
            <a:ext cx="6502400" cy="3770783"/>
          </a:xfrm>
          <a:prstGeom prst="rect">
            <a:avLst/>
          </a:prstGeom>
        </p:spPr>
      </p:pic>
      <p:pic>
        <p:nvPicPr>
          <p:cNvPr id="217" name="Join Jong Exempel 10.jpg" descr="Join Jong Exempel 10.jpg"/>
          <p:cNvPicPr>
            <a:picLocks noGrp="1" noChangeAspect="1"/>
          </p:cNvPicPr>
          <p:nvPr>
            <p:ph type="pic" idx="15"/>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LIA.JPG" descr="LIA.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xfrm>
            <a:off x="0" y="2717800"/>
            <a:ext cx="12890500" cy="7035800"/>
          </a:xfrm>
          <a:prstGeom prst="rect">
            <a:avLst/>
          </a:prstGeom>
        </p:spPr>
      </p:pic>
      <p:sp>
        <p:nvSpPr>
          <p:cNvPr id="155" name="aandacht vragen"/>
          <p:cNvSpPr txBox="1">
            <a:spLocks noGrp="1"/>
          </p:cNvSpPr>
          <p:nvPr>
            <p:ph type="title"/>
          </p:nvPr>
        </p:nvSpPr>
        <p:spPr>
          <a:prstGeom prst="rect">
            <a:avLst/>
          </a:prstGeom>
        </p:spPr>
        <p:txBody>
          <a:bodyPr/>
          <a:lstStyle/>
          <a:p>
            <a:r>
              <a:t>aandacht vragen</a:t>
            </a:r>
          </a:p>
        </p:txBody>
      </p:sp>
      <p:sp>
        <p:nvSpPr>
          <p:cNvPr id="156" name="verhalen vertellen &amp; verhalen delen"/>
          <p:cNvSpPr txBox="1">
            <a:spLocks noGrp="1"/>
          </p:cNvSpPr>
          <p:nvPr>
            <p:ph type="body" sz="quarter" idx="1"/>
          </p:nvPr>
        </p:nvSpPr>
        <p:spPr>
          <a:prstGeom prst="rect">
            <a:avLst/>
          </a:prstGeom>
        </p:spPr>
        <p:txBody>
          <a:bodyPr/>
          <a:lstStyle/>
          <a:p>
            <a:pPr defTabSz="566674">
              <a:defRPr sz="2328" spc="372"/>
            </a:pPr>
            <a:r>
              <a:t>verhalen </a:t>
            </a:r>
            <a:r>
              <a:rPr>
                <a:solidFill>
                  <a:schemeClr val="accent5">
                    <a:lumOff val="-9052"/>
                  </a:schemeClr>
                </a:solidFill>
              </a:rPr>
              <a:t>vertellen</a:t>
            </a:r>
            <a:r>
              <a:t> &amp; verhalen </a:t>
            </a:r>
            <a:r>
              <a:rPr>
                <a:solidFill>
                  <a:schemeClr val="accent5">
                    <a:lumOff val="-9052"/>
                  </a:schemeClr>
                </a:solidFill>
              </a:rPr>
              <a:t>delen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LOV Logo Exempel.png" descr="LOV Logo Exempel.pn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220" name="exempel lion base-small.jpg" descr="exempel lion base-small.jpg"/>
          <p:cNvPicPr>
            <a:picLocks noGrp="1"/>
          </p:cNvPicPr>
          <p:nvPr>
            <p:ph type="pic" idx="14"/>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221" name="Join Exempel 01.jpg" descr="Join Exempel 01.jpg"/>
          <p:cNvPicPr>
            <a:picLocks noGrp="1" noChangeAspect="1"/>
          </p:cNvPicPr>
          <p:nvPr>
            <p:ph type="pic" idx="15"/>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EXEMPEL……"/>
          <p:cNvSpPr txBox="1">
            <a:spLocks noGrp="1"/>
          </p:cNvSpPr>
          <p:nvPr>
            <p:ph type="title"/>
          </p:nvPr>
        </p:nvSpPr>
        <p:spPr>
          <a:prstGeom prst="rect">
            <a:avLst/>
          </a:prstGeom>
        </p:spPr>
        <p:txBody>
          <a:bodyPr/>
          <a:lstStyle/>
          <a:p>
            <a:pPr defTabSz="578358">
              <a:defRPr sz="6138" spc="982"/>
            </a:pPr>
            <a:r>
              <a:t>EXEMPEL… </a:t>
            </a:r>
          </a:p>
          <a:p>
            <a:pPr defTabSz="578358">
              <a:defRPr sz="6138" spc="982"/>
            </a:pPr>
            <a:r>
              <a:rPr>
                <a:solidFill>
                  <a:schemeClr val="accent5">
                    <a:lumOff val="-9052"/>
                  </a:schemeClr>
                </a:solidFill>
              </a:rPr>
              <a:t>FORCES</a:t>
            </a:r>
            <a:r>
              <a:t> ON THE FIELD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krachtige uitstraling…"/>
          <p:cNvSpPr txBox="1">
            <a:spLocks noGrp="1"/>
          </p:cNvSpPr>
          <p:nvPr>
            <p:ph type="body" idx="1"/>
          </p:nvPr>
        </p:nvSpPr>
        <p:spPr>
          <a:prstGeom prst="rect">
            <a:avLst/>
          </a:prstGeom>
        </p:spPr>
        <p:txBody>
          <a:bodyPr/>
          <a:lstStyle/>
          <a:p>
            <a:r>
              <a:t>krachtige uitstraling</a:t>
            </a:r>
          </a:p>
          <a:p>
            <a:r>
              <a:t>Brabantse kleuren</a:t>
            </a:r>
          </a:p>
          <a:p>
            <a:r>
              <a:t>gedragen (letterlijk en figuurlijk) door leden en fans</a:t>
            </a:r>
          </a:p>
          <a:p>
            <a:r>
              <a:t>versterken imago</a:t>
            </a:r>
          </a:p>
          <a:p>
            <a:r>
              <a:t>verhaal: van buiten naar binnen, grootser, sluit je aan, krachtig</a:t>
            </a:r>
          </a:p>
        </p:txBody>
      </p:sp>
      <p:sp>
        <p:nvSpPr>
          <p:cNvPr id="228" name="2013"/>
          <p:cNvSpPr txBox="1"/>
          <p:nvPr/>
        </p:nvSpPr>
        <p:spPr>
          <a:xfrm>
            <a:off x="3437889" y="7644919"/>
            <a:ext cx="6129021" cy="356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Avenir Black"/>
                <a:ea typeface="Avenir Black"/>
                <a:cs typeface="Avenir Black"/>
                <a:sym typeface="Avenir Black"/>
              </a:defRPr>
            </a:lvl1pPr>
          </a:lstStyle>
          <a:p>
            <a:r>
              <a:t>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wmc2013.jpg" descr="wmc2013.jpg"/>
          <p:cNvPicPr>
            <a:picLocks noChangeAspect="1"/>
          </p:cNvPicPr>
          <p:nvPr/>
        </p:nvPicPr>
        <p:blipFill>
          <a:blip r:embed="rId2">
            <a:extLst/>
          </a:blip>
          <a:stretch>
            <a:fillRect/>
          </a:stretch>
        </p:blipFill>
        <p:spPr>
          <a:xfrm>
            <a:off x="-1215232" y="-111690"/>
            <a:ext cx="15002979" cy="997698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fans2.jpg" descr="fans2.jpg"/>
          <p:cNvPicPr>
            <a:picLocks noChangeAspect="1"/>
          </p:cNvPicPr>
          <p:nvPr/>
        </p:nvPicPr>
        <p:blipFill>
          <a:blip r:embed="rId2">
            <a:extLst/>
          </a:blip>
          <a:stretch>
            <a:fillRect/>
          </a:stretch>
        </p:blipFill>
        <p:spPr>
          <a:xfrm>
            <a:off x="-381645" y="-87176"/>
            <a:ext cx="15077589" cy="1002433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laatsnaambord_Empel.jpg" descr="Plaatsnaambord_Empel.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xfrm>
            <a:off x="6502400" y="4879052"/>
            <a:ext cx="6502400" cy="4876801"/>
          </a:xfrm>
          <a:prstGeom prst="rect">
            <a:avLst/>
          </a:prstGeom>
        </p:spPr>
      </p:pic>
      <p:pic>
        <p:nvPicPr>
          <p:cNvPr id="239" name="next square.jpg" descr="next square.jpg"/>
          <p:cNvPicPr>
            <a:picLocks noGrp="1"/>
          </p:cNvPicPr>
          <p:nvPr>
            <p:ph type="pic" idx="14"/>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240" name="flyer NEXT 2012.jpg" descr="flyer NEXT 2012.jpg"/>
          <p:cNvPicPr>
            <a:picLocks noGrp="1" noChangeAspect="1"/>
          </p:cNvPicPr>
          <p:nvPr>
            <p:ph type="pic" idx="15"/>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eboorte van LEX"/>
          <p:cNvSpPr txBox="1">
            <a:spLocks noGrp="1"/>
          </p:cNvSpPr>
          <p:nvPr>
            <p:ph type="title"/>
          </p:nvPr>
        </p:nvSpPr>
        <p:spPr>
          <a:prstGeom prst="rect">
            <a:avLst/>
          </a:prstGeom>
        </p:spPr>
        <p:txBody>
          <a:bodyPr/>
          <a:lstStyle/>
          <a:p>
            <a:r>
              <a:t>Geboorte van </a:t>
            </a:r>
            <a:r>
              <a:rPr>
                <a:solidFill>
                  <a:schemeClr val="accent5">
                    <a:lumOff val="-9052"/>
                  </a:schemeClr>
                </a:solidFill>
              </a:rPr>
              <a:t>LEX</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lex4.jpg" descr="lex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912836" y="101600"/>
            <a:ext cx="14668802" cy="9652000"/>
          </a:xfrm>
          <a:prstGeom prst="rect">
            <a:avLst/>
          </a:prstGeom>
          <a:ln w="12700">
            <a:miter lim="400000"/>
          </a:ln>
        </p:spPr>
      </p:pic>
      <p:pic>
        <p:nvPicPr>
          <p:cNvPr id="253" name="lex.jpg" descr="lex.jpg"/>
          <p:cNvPicPr>
            <a:picLocks noChangeAspect="1"/>
          </p:cNvPicPr>
          <p:nvPr/>
        </p:nvPicPr>
        <p:blipFill>
          <a:blip r:embed="rId3">
            <a:extLst/>
          </a:blip>
          <a:stretch>
            <a:fillRect/>
          </a:stretch>
        </p:blipFill>
        <p:spPr>
          <a:xfrm>
            <a:off x="-198121" y="0"/>
            <a:ext cx="6898642"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3" name="LEX exempel orkesten.jpg" descr="LEX exempel orkesten.jpg"/>
          <p:cNvPicPr>
            <a:picLocks noChangeAspect="1"/>
          </p:cNvPicPr>
          <p:nvPr/>
        </p:nvPicPr>
        <p:blipFill>
          <a:blip r:embed="rId2">
            <a:extLst/>
          </a:blip>
          <a:stretch>
            <a:fillRect/>
          </a:stretch>
        </p:blipFill>
        <p:spPr>
          <a:xfrm>
            <a:off x="290529" y="4171189"/>
            <a:ext cx="6620393" cy="3159109"/>
          </a:xfrm>
          <a:prstGeom prst="rect">
            <a:avLst/>
          </a:prstGeom>
          <a:ln w="12700">
            <a:miter lim="400000"/>
          </a:ln>
        </p:spPr>
      </p:pic>
      <p:pic>
        <p:nvPicPr>
          <p:cNvPr id="264" name="LoF.jpg" descr="LoF.jpg"/>
          <p:cNvPicPr>
            <a:picLocks noChangeAspect="1"/>
          </p:cNvPicPr>
          <p:nvPr/>
        </p:nvPicPr>
        <p:blipFill>
          <a:blip r:embed="rId3">
            <a:extLst/>
          </a:blip>
          <a:stretch>
            <a:fillRect/>
          </a:stretch>
        </p:blipFill>
        <p:spPr>
          <a:xfrm>
            <a:off x="520451" y="2416869"/>
            <a:ext cx="1504207" cy="1504207"/>
          </a:xfrm>
          <a:prstGeom prst="rect">
            <a:avLst/>
          </a:prstGeom>
          <a:ln w="12700">
            <a:miter lim="400000"/>
          </a:ln>
        </p:spPr>
      </p:pic>
      <p:pic>
        <p:nvPicPr>
          <p:cNvPr id="265" name="JEX THEMA LOGO VRIJ.png" descr="JEX THEMA LOGO VRIJ.png"/>
          <p:cNvPicPr>
            <a:picLocks noChangeAspect="1"/>
          </p:cNvPicPr>
          <p:nvPr/>
        </p:nvPicPr>
        <p:blipFill>
          <a:blip r:embed="rId4">
            <a:extLst/>
          </a:blip>
          <a:stretch>
            <a:fillRect/>
          </a:stretch>
        </p:blipFill>
        <p:spPr>
          <a:xfrm>
            <a:off x="5627604" y="351892"/>
            <a:ext cx="1744065" cy="1760562"/>
          </a:xfrm>
          <a:prstGeom prst="rect">
            <a:avLst/>
          </a:prstGeom>
          <a:ln w="12700">
            <a:miter lim="400000"/>
          </a:ln>
        </p:spPr>
      </p:pic>
      <p:pic>
        <p:nvPicPr>
          <p:cNvPr id="266" name="Naamloos-1.png" descr="Naamloos-1.png"/>
          <p:cNvPicPr>
            <a:picLocks noChangeAspect="1"/>
          </p:cNvPicPr>
          <p:nvPr/>
        </p:nvPicPr>
        <p:blipFill>
          <a:blip r:embed="rId5">
            <a:extLst/>
          </a:blip>
          <a:stretch>
            <a:fillRect/>
          </a:stretch>
        </p:blipFill>
        <p:spPr>
          <a:xfrm>
            <a:off x="10404019" y="351892"/>
            <a:ext cx="1761582" cy="1760562"/>
          </a:xfrm>
          <a:prstGeom prst="rect">
            <a:avLst/>
          </a:prstGeom>
          <a:ln w="12700">
            <a:miter lim="400000"/>
          </a:ln>
        </p:spPr>
      </p:pic>
      <p:pic>
        <p:nvPicPr>
          <p:cNvPr id="267" name="exempel lion base.png" descr="exempel lion base.png"/>
          <p:cNvPicPr>
            <a:picLocks noChangeAspect="1"/>
          </p:cNvPicPr>
          <p:nvPr/>
        </p:nvPicPr>
        <p:blipFill>
          <a:blip r:embed="rId6">
            <a:extLst/>
          </a:blip>
          <a:stretch>
            <a:fillRect/>
          </a:stretch>
        </p:blipFill>
        <p:spPr>
          <a:xfrm>
            <a:off x="-31433" y="7012235"/>
            <a:ext cx="13067666" cy="3415210"/>
          </a:xfrm>
          <a:prstGeom prst="rect">
            <a:avLst/>
          </a:prstGeom>
          <a:ln w="12700">
            <a:miter lim="400000"/>
          </a:ln>
        </p:spPr>
      </p:pic>
      <p:pic>
        <p:nvPicPr>
          <p:cNvPr id="268" name="next square.jpg" descr="next squar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0256" y="2336104"/>
            <a:ext cx="1761582" cy="1665737"/>
          </a:xfrm>
          <a:prstGeom prst="rect">
            <a:avLst/>
          </a:prstGeom>
          <a:ln w="12700">
            <a:miter lim="400000"/>
          </a:ln>
        </p:spPr>
      </p:pic>
      <p:pic>
        <p:nvPicPr>
          <p:cNvPr id="269" name="logo Exempel sinds 1967.png" descr="logo Exempel sinds 1967.png"/>
          <p:cNvPicPr>
            <a:picLocks noChangeAspect="1"/>
          </p:cNvPicPr>
          <p:nvPr/>
        </p:nvPicPr>
        <p:blipFill>
          <a:blip r:embed="rId8">
            <a:extLst/>
          </a:blip>
          <a:stretch>
            <a:fillRect/>
          </a:stretch>
        </p:blipFill>
        <p:spPr>
          <a:xfrm>
            <a:off x="6499635" y="2578645"/>
            <a:ext cx="2817403" cy="1504207"/>
          </a:xfrm>
          <a:prstGeom prst="rect">
            <a:avLst/>
          </a:prstGeom>
          <a:ln w="12700">
            <a:miter lim="400000"/>
          </a:ln>
        </p:spPr>
      </p:pic>
      <p:pic>
        <p:nvPicPr>
          <p:cNvPr id="270" name="AEX wit.jpg" descr="AEX wit.jpg"/>
          <p:cNvPicPr>
            <a:picLocks noChangeAspect="1"/>
          </p:cNvPicPr>
          <p:nvPr/>
        </p:nvPicPr>
        <p:blipFill>
          <a:blip r:embed="rId9">
            <a:extLst/>
          </a:blip>
          <a:stretch>
            <a:fillRect/>
          </a:stretch>
        </p:blipFill>
        <p:spPr>
          <a:xfrm>
            <a:off x="850018" y="399305"/>
            <a:ext cx="2588298" cy="1665736"/>
          </a:xfrm>
          <a:prstGeom prst="rect">
            <a:avLst/>
          </a:prstGeom>
          <a:ln w="12700">
            <a:miter lim="400000"/>
          </a:ln>
        </p:spPr>
      </p:pic>
      <p:pic>
        <p:nvPicPr>
          <p:cNvPr id="271" name="OVT logo.jpg" descr="OVT logo.jpg"/>
          <p:cNvPicPr>
            <a:picLocks noChangeAspect="1"/>
          </p:cNvPicPr>
          <p:nvPr/>
        </p:nvPicPr>
        <p:blipFill>
          <a:blip r:embed="rId10">
            <a:extLst/>
          </a:blip>
          <a:stretch>
            <a:fillRect/>
          </a:stretch>
        </p:blipFill>
        <p:spPr>
          <a:xfrm>
            <a:off x="11055722" y="2944886"/>
            <a:ext cx="1504207" cy="150420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3" name="jex2.jpg" descr="jex2.jpg"/>
          <p:cNvPicPr>
            <a:picLocks noChangeAspect="1"/>
          </p:cNvPicPr>
          <p:nvPr/>
        </p:nvPicPr>
        <p:blipFill>
          <a:blip r:embed="rId2">
            <a:extLst/>
          </a:blip>
          <a:stretch>
            <a:fillRect/>
          </a:stretch>
        </p:blipFill>
        <p:spPr>
          <a:xfrm>
            <a:off x="-2382" y="-552847"/>
            <a:ext cx="15634852" cy="11726139"/>
          </a:xfrm>
          <a:prstGeom prst="rect">
            <a:avLst/>
          </a:prstGeom>
          <a:ln w="12700">
            <a:miter lim="400000"/>
          </a:ln>
        </p:spPr>
      </p:pic>
      <p:sp>
        <p:nvSpPr>
          <p:cNvPr id="274" name="2016"/>
          <p:cNvSpPr txBox="1"/>
          <p:nvPr/>
        </p:nvSpPr>
        <p:spPr>
          <a:xfrm>
            <a:off x="3437889" y="7644919"/>
            <a:ext cx="6129021" cy="356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Avenir Black"/>
                <a:ea typeface="Avenir Black"/>
                <a:cs typeface="Avenir Black"/>
                <a:sym typeface="Avenir Black"/>
              </a:defRPr>
            </a:lvl1pPr>
          </a:lstStyle>
          <a:p>
            <a:r>
              <a:t>2016</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Schermafbeelding 2017-09-25 om 11.35.48.png" descr="Schermafbeelding 2017-09-25 om 11.35.4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426" y="-412987"/>
            <a:ext cx="7188405" cy="4067343"/>
          </a:xfrm>
          <a:prstGeom prst="rect">
            <a:avLst/>
          </a:prstGeom>
          <a:ln w="12700">
            <a:miter lim="400000"/>
          </a:ln>
        </p:spPr>
      </p:pic>
      <p:pic>
        <p:nvPicPr>
          <p:cNvPr id="159" name="Schermafbeelding 2017-09-25 om 11.38.38.png" descr="Schermafbeelding 2017-09-25 om 11.38.3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426" y="3788452"/>
            <a:ext cx="4222427" cy="3214018"/>
          </a:xfrm>
          <a:prstGeom prst="rect">
            <a:avLst/>
          </a:prstGeom>
          <a:ln w="12700">
            <a:miter lim="400000"/>
          </a:ln>
        </p:spPr>
      </p:pic>
      <p:pic>
        <p:nvPicPr>
          <p:cNvPr id="160" name="Schermafbeelding 2017-09-25 om 11.39.29.png" descr="Schermafbeelding 2017-09-25 om 11.39.2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98" y="7002912"/>
            <a:ext cx="5273650" cy="3092725"/>
          </a:xfrm>
          <a:prstGeom prst="rect">
            <a:avLst/>
          </a:prstGeom>
          <a:ln w="12700">
            <a:miter lim="400000"/>
          </a:ln>
        </p:spPr>
      </p:pic>
      <p:pic>
        <p:nvPicPr>
          <p:cNvPr id="161" name="Schermafbeelding 2017-09-25 om 11.40.20.png" descr="Schermafbeelding 2017-09-25 om 11.40.2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8728" y="-25885"/>
            <a:ext cx="6597480" cy="4090545"/>
          </a:xfrm>
          <a:prstGeom prst="rect">
            <a:avLst/>
          </a:prstGeom>
          <a:ln w="12700">
            <a:miter lim="400000"/>
          </a:ln>
        </p:spPr>
      </p:pic>
      <p:pic>
        <p:nvPicPr>
          <p:cNvPr id="162" name="Schermafbeelding 2017-09-25 om 11.42.10.png" descr="Schermafbeelding 2017-09-25 om 11.42.1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0197" y="3692680"/>
            <a:ext cx="5841268" cy="3405562"/>
          </a:xfrm>
          <a:prstGeom prst="rect">
            <a:avLst/>
          </a:prstGeom>
          <a:ln w="12700">
            <a:miter lim="400000"/>
          </a:ln>
        </p:spPr>
      </p:pic>
      <p:pic>
        <p:nvPicPr>
          <p:cNvPr id="163" name="Schermafbeelding 2017-09-25 om 11.41.01.png" descr="Schermafbeelding 2017-09-25 om 11.41.0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11423" y="3897919"/>
            <a:ext cx="5529915" cy="3405562"/>
          </a:xfrm>
          <a:prstGeom prst="rect">
            <a:avLst/>
          </a:prstGeom>
          <a:ln w="12700">
            <a:miter lim="400000"/>
          </a:ln>
        </p:spPr>
      </p:pic>
      <p:pic>
        <p:nvPicPr>
          <p:cNvPr id="164" name="Schermafbeelding 2017-09-25 om 11.37.17.png" descr="Schermafbeelding 2017-09-25 om 11.37.17.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58020" y="6218480"/>
            <a:ext cx="7987191" cy="425905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nfo Exempel 1314.jpg" descr="info Exempel 1314.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sp>
        <p:nvSpPr>
          <p:cNvPr id="277" name="Titel"/>
          <p:cNvSpPr txBox="1">
            <a:spLocks noGrp="1"/>
          </p:cNvSpPr>
          <p:nvPr>
            <p:ph type="title"/>
          </p:nvPr>
        </p:nvSpPr>
        <p:spPr>
          <a:prstGeom prst="rect">
            <a:avLst/>
          </a:prstGeom>
        </p:spPr>
        <p:txBody>
          <a:bodyPr/>
          <a:lstStyle/>
          <a:p>
            <a:endParaRPr/>
          </a:p>
        </p:txBody>
      </p:sp>
      <p:sp>
        <p:nvSpPr>
          <p:cNvPr id="278" name="Hoofdtekst"/>
          <p:cNvSpPr txBox="1">
            <a:spLocks noGrp="1"/>
          </p:cNvSpPr>
          <p:nvPr>
            <p:ph type="body" sz="half" idx="1"/>
          </p:nvPr>
        </p:nvSpPr>
        <p:spPr>
          <a:prstGeom prst="rect">
            <a:avLst/>
          </a:prstGeom>
        </p:spPr>
        <p:txBody>
          <a:bodyPr/>
          <a:lstStyle/>
          <a:p>
            <a:endParaRPr/>
          </a:p>
        </p:txBody>
      </p:sp>
      <p:pic>
        <p:nvPicPr>
          <p:cNvPr id="279" name="9.jpg" descr="9.jpg"/>
          <p:cNvPicPr>
            <a:picLocks noChangeAspect="1"/>
          </p:cNvPicPr>
          <p:nvPr/>
        </p:nvPicPr>
        <p:blipFill>
          <a:blip r:embed="rId3">
            <a:extLst/>
          </a:blip>
          <a:stretch>
            <a:fillRect/>
          </a:stretch>
        </p:blipFill>
        <p:spPr>
          <a:xfrm>
            <a:off x="-390543" y="0"/>
            <a:ext cx="6903974"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LOVE is all"/>
          <p:cNvSpPr txBox="1">
            <a:spLocks noGrp="1"/>
          </p:cNvSpPr>
          <p:nvPr>
            <p:ph type="title"/>
          </p:nvPr>
        </p:nvSpPr>
        <p:spPr>
          <a:prstGeom prst="rect">
            <a:avLst/>
          </a:prstGeom>
        </p:spPr>
        <p:txBody>
          <a:bodyPr/>
          <a:lstStyle/>
          <a:p>
            <a:r>
              <a:rPr>
                <a:solidFill>
                  <a:schemeClr val="accent5">
                    <a:lumOff val="-9052"/>
                  </a:schemeClr>
                </a:solidFill>
              </a:rPr>
              <a:t>LOVE</a:t>
            </a:r>
            <a:r>
              <a:t> is all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liefde is universeel…"/>
          <p:cNvSpPr txBox="1">
            <a:spLocks noGrp="1"/>
          </p:cNvSpPr>
          <p:nvPr>
            <p:ph type="body" idx="1"/>
          </p:nvPr>
        </p:nvSpPr>
        <p:spPr>
          <a:prstGeom prst="rect">
            <a:avLst/>
          </a:prstGeom>
        </p:spPr>
        <p:txBody>
          <a:bodyPr/>
          <a:lstStyle/>
          <a:p>
            <a:r>
              <a:t>liefde is universeel</a:t>
            </a:r>
          </a:p>
          <a:p>
            <a:r>
              <a:t>liefde is van alle leeftijden</a:t>
            </a:r>
          </a:p>
          <a:p>
            <a:r>
              <a:t>verhaal: een club om van te houden, een club om verliefd op te zijn, een show om verliefd op te zijn, </a:t>
            </a:r>
            <a:r>
              <a:rPr>
                <a:solidFill>
                  <a:schemeClr val="accent5">
                    <a:lumOff val="-9052"/>
                  </a:schemeClr>
                </a:solidFill>
              </a:rPr>
              <a:t>Exempel</a:t>
            </a:r>
            <a:r>
              <a:t> een club voor iedereen!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5" name="LOVE sticker.jpg" descr="LOVE sticker.jpg"/>
          <p:cNvPicPr>
            <a:picLocks noChangeAspect="1"/>
          </p:cNvPicPr>
          <p:nvPr/>
        </p:nvPicPr>
        <p:blipFill>
          <a:blip r:embed="rId2">
            <a:extLst/>
          </a:blip>
          <a:stretch>
            <a:fillRect/>
          </a:stretch>
        </p:blipFill>
        <p:spPr>
          <a:xfrm>
            <a:off x="3035808" y="1410208"/>
            <a:ext cx="6933184" cy="693318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1" name="IMG_0737.PNG" descr="IMG_0737.PNG"/>
          <p:cNvPicPr>
            <a:picLocks noChangeAspect="1"/>
          </p:cNvPicPr>
          <p:nvPr/>
        </p:nvPicPr>
        <p:blipFill>
          <a:blip r:embed="rId2">
            <a:extLst/>
          </a:blip>
          <a:stretch>
            <a:fillRect/>
          </a:stretch>
        </p:blipFill>
        <p:spPr>
          <a:xfrm>
            <a:off x="-30064" y="-22548"/>
            <a:ext cx="13064928" cy="979869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verhalen delen"/>
          <p:cNvSpPr txBox="1">
            <a:spLocks noGrp="1"/>
          </p:cNvSpPr>
          <p:nvPr>
            <p:ph type="title"/>
          </p:nvPr>
        </p:nvSpPr>
        <p:spPr>
          <a:prstGeom prst="rect">
            <a:avLst/>
          </a:prstGeom>
        </p:spPr>
        <p:txBody>
          <a:bodyPr/>
          <a:lstStyle/>
          <a:p>
            <a:r>
              <a:t>verhalen </a:t>
            </a:r>
            <a:r>
              <a:rPr>
                <a:solidFill>
                  <a:schemeClr val="accent5">
                    <a:lumOff val="-9052"/>
                  </a:schemeClr>
                </a:solidFill>
              </a:rPr>
              <a:t>delen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duidelijk verhaal, een geluid…"/>
          <p:cNvSpPr txBox="1">
            <a:spLocks noGrp="1"/>
          </p:cNvSpPr>
          <p:nvPr>
            <p:ph type="body" idx="1"/>
          </p:nvPr>
        </p:nvSpPr>
        <p:spPr>
          <a:prstGeom prst="rect">
            <a:avLst/>
          </a:prstGeom>
        </p:spPr>
        <p:txBody>
          <a:bodyPr/>
          <a:lstStyle/>
          <a:p>
            <a:r>
              <a:t>duidelijk verhaal, een geluid</a:t>
            </a:r>
          </a:p>
          <a:p>
            <a:r>
              <a:t>centrale regie</a:t>
            </a:r>
          </a:p>
          <a:p>
            <a:r>
              <a:t>uniform via alle media</a:t>
            </a:r>
          </a:p>
          <a:p>
            <a:r>
              <a:t>uitnodigend, vertellend, prikkelend</a:t>
            </a:r>
          </a:p>
          <a:p>
            <a:r>
              <a:t>verhaal: een club om van te houden, een club om verliefd op te zijn, een club voor iedereen!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7" name="Schermafbeelding 2017-09-07 om 08.33.57.png" descr="Schermafbeelding 2017-09-07 om 08.33.57.png"/>
          <p:cNvPicPr>
            <a:picLocks noChangeAspect="1"/>
          </p:cNvPicPr>
          <p:nvPr/>
        </p:nvPicPr>
        <p:blipFill>
          <a:blip r:embed="rId2">
            <a:extLst/>
          </a:blip>
          <a:stretch>
            <a:fillRect/>
          </a:stretch>
        </p:blipFill>
        <p:spPr>
          <a:xfrm>
            <a:off x="18157" y="910641"/>
            <a:ext cx="13503107" cy="793231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1" name="Schermafbeelding 2017-09-07 om 08.41.57.png" descr="Schermafbeelding 2017-09-07 om 08.41.57.png"/>
          <p:cNvPicPr>
            <a:picLocks noChangeAspect="1"/>
          </p:cNvPicPr>
          <p:nvPr/>
        </p:nvPicPr>
        <p:blipFill>
          <a:blip r:embed="rId2">
            <a:extLst/>
          </a:blip>
          <a:stretch>
            <a:fillRect/>
          </a:stretch>
        </p:blipFill>
        <p:spPr>
          <a:xfrm>
            <a:off x="141547" y="964055"/>
            <a:ext cx="13004801" cy="825798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6" name="Schermafbeelding 2017-09-07 om 08.51.39.png" descr="Schermafbeelding 2017-09-07 om 08.51.39.png"/>
          <p:cNvPicPr>
            <a:picLocks noChangeAspect="1"/>
          </p:cNvPicPr>
          <p:nvPr/>
        </p:nvPicPr>
        <p:blipFill>
          <a:blip r:embed="rId2">
            <a:extLst/>
          </a:blip>
          <a:stretch>
            <a:fillRect/>
          </a:stretch>
        </p:blipFill>
        <p:spPr>
          <a:xfrm>
            <a:off x="-1" y="1360599"/>
            <a:ext cx="13004801" cy="663454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LIA.JPG" descr="LIA.JPG"/>
          <p:cNvPicPr>
            <a:picLocks noGrp="1" noChangeAspect="1"/>
          </p:cNvPicPr>
          <p:nvPr>
            <p:ph type="pic" idx="13"/>
          </p:nvPr>
        </p:nvPicPr>
        <p:blipFill>
          <a:blip r:embed="rId2" cstate="print">
            <a:alphaModFix amt="27106"/>
            <a:extLst>
              <a:ext uri="{28A0092B-C50C-407E-A947-70E740481C1C}">
                <a14:useLocalDpi xmlns:a14="http://schemas.microsoft.com/office/drawing/2010/main"/>
              </a:ext>
            </a:extLst>
          </a:blip>
          <a:srcRect/>
          <a:stretch>
            <a:fillRect/>
          </a:stretch>
        </p:blipFill>
        <p:spPr>
          <a:xfrm>
            <a:off x="0" y="2717800"/>
            <a:ext cx="12890500" cy="7035800"/>
          </a:xfrm>
          <a:prstGeom prst="rect">
            <a:avLst/>
          </a:prstGeom>
        </p:spPr>
      </p:pic>
      <p:sp>
        <p:nvSpPr>
          <p:cNvPr id="167" name="aandacht vragen"/>
          <p:cNvSpPr txBox="1">
            <a:spLocks noGrp="1"/>
          </p:cNvSpPr>
          <p:nvPr>
            <p:ph type="title"/>
          </p:nvPr>
        </p:nvSpPr>
        <p:spPr>
          <a:prstGeom prst="rect">
            <a:avLst/>
          </a:prstGeom>
        </p:spPr>
        <p:txBody>
          <a:bodyPr/>
          <a:lstStyle/>
          <a:p>
            <a:r>
              <a:t>aandacht vragen</a:t>
            </a:r>
          </a:p>
        </p:txBody>
      </p:sp>
      <p:sp>
        <p:nvSpPr>
          <p:cNvPr id="168" name="verhalen vertellen &amp; verhalen delen"/>
          <p:cNvSpPr txBox="1">
            <a:spLocks noGrp="1"/>
          </p:cNvSpPr>
          <p:nvPr>
            <p:ph type="body" sz="quarter" idx="1"/>
          </p:nvPr>
        </p:nvSpPr>
        <p:spPr>
          <a:prstGeom prst="rect">
            <a:avLst/>
          </a:prstGeom>
        </p:spPr>
        <p:txBody>
          <a:bodyPr/>
          <a:lstStyle/>
          <a:p>
            <a:pPr defTabSz="566674">
              <a:defRPr sz="2328" spc="372"/>
            </a:pPr>
            <a:r>
              <a:t>verhalen </a:t>
            </a:r>
            <a:r>
              <a:rPr>
                <a:solidFill>
                  <a:schemeClr val="accent5">
                    <a:lumOff val="-9052"/>
                  </a:schemeClr>
                </a:solidFill>
              </a:rPr>
              <a:t>vertellen</a:t>
            </a:r>
            <a:r>
              <a:t> &amp; verhalen </a:t>
            </a:r>
            <a:r>
              <a:rPr>
                <a:solidFill>
                  <a:schemeClr val="accent5">
                    <a:lumOff val="-9052"/>
                  </a:schemeClr>
                </a:solidFill>
              </a:rPr>
              <a:t>delen</a:t>
            </a:r>
          </a:p>
        </p:txBody>
      </p:sp>
      <p:sp>
        <p:nvSpPr>
          <p:cNvPr id="169" name="WAT IS ONS VERHAAL…"/>
          <p:cNvSpPr txBox="1"/>
          <p:nvPr/>
        </p:nvSpPr>
        <p:spPr>
          <a:xfrm>
            <a:off x="638299" y="2690757"/>
            <a:ext cx="11128842"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pPr>
            <a:r>
              <a:t>WAT IS ONS VERHAAL</a:t>
            </a:r>
          </a:p>
          <a:p>
            <a:pPr algn="l">
              <a:defRPr sz="3000"/>
            </a:pPr>
            <a:r>
              <a:t>van wie zijn we, waar staan we voor, waarom bestaan we</a:t>
            </a:r>
          </a:p>
          <a:p>
            <a:pPr algn="l">
              <a:defRPr sz="3000"/>
            </a:pPr>
            <a:endParaRPr/>
          </a:p>
          <a:p>
            <a:pPr algn="l">
              <a:defRPr sz="3000"/>
            </a:pPr>
            <a:r>
              <a:t>HOE UITEN WE DAT</a:t>
            </a:r>
          </a:p>
          <a:p>
            <a:pPr algn="l">
              <a:defRPr sz="3000"/>
            </a:pPr>
            <a:r>
              <a:t>hoe laten we van ons zien en horen</a:t>
            </a:r>
          </a:p>
          <a:p>
            <a:pPr algn="l">
              <a:defRPr sz="3000"/>
            </a:pPr>
            <a:endParaRPr/>
          </a:p>
          <a:p>
            <a:pPr algn="l">
              <a:defRPr sz="3000"/>
            </a:pPr>
            <a:r>
              <a:t>WAT DOEN WE  OM ONZE DOELGROEP TE BEREIKEN</a:t>
            </a:r>
          </a:p>
          <a:p>
            <a:pPr algn="l">
              <a:defRPr sz="3000"/>
            </a:pPr>
            <a:r>
              <a:t>op welke plaatsen en via welke kanalen treden we naar buiten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 name="Schermafbeelding 2017-09-07 om 08.52.13.png" descr="Schermafbeelding 2017-09-07 om 08.52.1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947" y="544693"/>
            <a:ext cx="6587695" cy="3550141"/>
          </a:xfrm>
          <a:prstGeom prst="rect">
            <a:avLst/>
          </a:prstGeom>
          <a:ln w="12700">
            <a:miter lim="400000"/>
          </a:ln>
        </p:spPr>
      </p:pic>
      <p:pic>
        <p:nvPicPr>
          <p:cNvPr id="309" name="Schermafbeelding 2017-09-07 om 08.52.55.png" descr="Schermafbeelding 2017-09-07 om 08.52.5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8766" y="947150"/>
            <a:ext cx="5397383" cy="3173863"/>
          </a:xfrm>
          <a:prstGeom prst="rect">
            <a:avLst/>
          </a:prstGeom>
          <a:ln w="12700">
            <a:miter lim="400000"/>
          </a:ln>
        </p:spPr>
      </p:pic>
      <p:pic>
        <p:nvPicPr>
          <p:cNvPr id="310" name="Schermafbeelding 2017-09-07 om 08.54.13.png" descr="Schermafbeelding 2017-09-07 om 08.54.1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479" y="4402510"/>
            <a:ext cx="5397384" cy="3724340"/>
          </a:xfrm>
          <a:prstGeom prst="rect">
            <a:avLst/>
          </a:prstGeom>
          <a:ln w="12700">
            <a:miter lim="400000"/>
          </a:ln>
        </p:spPr>
      </p:pic>
      <p:pic>
        <p:nvPicPr>
          <p:cNvPr id="311" name="Schermafbeelding 2017-09-07 om 08.55.03.png" descr="Schermafbeelding 2017-09-07 om 08.55.0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2554" y="4615643"/>
            <a:ext cx="6271588" cy="355014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ats maken voor jongeren…"/>
          <p:cNvSpPr txBox="1">
            <a:spLocks noGrp="1"/>
          </p:cNvSpPr>
          <p:nvPr>
            <p:ph type="body" idx="4294967295"/>
          </p:nvPr>
        </p:nvSpPr>
        <p:spPr>
          <a:xfrm>
            <a:off x="660400" y="1511300"/>
            <a:ext cx="11684000" cy="6718300"/>
          </a:xfrm>
          <a:prstGeom prst="rect">
            <a:avLst/>
          </a:prstGeom>
        </p:spPr>
        <p:txBody>
          <a:bodyPr/>
          <a:lstStyle/>
          <a:p>
            <a:r>
              <a:t>plaats maken voor jongeren</a:t>
            </a:r>
          </a:p>
          <a:p>
            <a:r>
              <a:t>plaats maken voor nieuwe bestuurders</a:t>
            </a:r>
          </a:p>
          <a:p>
            <a:r>
              <a:t>vasthouden aan kernwaarden en uitgangspunten</a:t>
            </a:r>
          </a:p>
          <a:p>
            <a:r>
              <a:t>opzetten nieuw beleidsplan t/m 2020</a:t>
            </a:r>
          </a:p>
          <a:p>
            <a:r>
              <a:t>en ondertussen…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nieuwe verhalen schrijven &amp; delen"/>
          <p:cNvSpPr txBox="1">
            <a:spLocks noGrp="1"/>
          </p:cNvSpPr>
          <p:nvPr>
            <p:ph type="title" idx="4294967295"/>
          </p:nvPr>
        </p:nvSpPr>
        <p:spPr>
          <a:xfrm>
            <a:off x="660400" y="3765550"/>
            <a:ext cx="11684001" cy="2222500"/>
          </a:xfrm>
          <a:prstGeom prst="rect">
            <a:avLst/>
          </a:prstGeom>
        </p:spPr>
        <p:txBody>
          <a:bodyPr anchor="ctr"/>
          <a:lstStyle/>
          <a:p>
            <a:pPr defTabSz="578358">
              <a:defRPr sz="6138" spc="982"/>
            </a:pPr>
            <a:r>
              <a:t>nieuwe verhalen </a:t>
            </a:r>
            <a:r>
              <a:rPr>
                <a:solidFill>
                  <a:schemeClr val="accent5">
                    <a:lumOff val="-9052"/>
                  </a:schemeClr>
                </a:solidFill>
              </a:rPr>
              <a:t>schrijven &amp; delen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EXEMPEL THE BAND."/>
          <p:cNvSpPr txBox="1"/>
          <p:nvPr/>
        </p:nvSpPr>
        <p:spPr>
          <a:xfrm>
            <a:off x="10108765" y="8770355"/>
            <a:ext cx="2139703" cy="4101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defRPr sz="1400" b="1">
                <a:solidFill>
                  <a:srgbClr val="000000"/>
                </a:solidFill>
                <a:latin typeface="Tahoma"/>
                <a:ea typeface="Tahoma"/>
                <a:cs typeface="Tahoma"/>
                <a:sym typeface="Tahoma"/>
              </a:defRPr>
            </a:pPr>
            <a:r>
              <a:rPr>
                <a:solidFill>
                  <a:srgbClr val="AE1916"/>
                </a:solidFill>
              </a:rPr>
              <a:t>EXEMPEL</a:t>
            </a:r>
            <a:r>
              <a:t> THE BAND.</a:t>
            </a:r>
          </a:p>
        </p:txBody>
      </p:sp>
      <p:pic>
        <p:nvPicPr>
          <p:cNvPr id="320" name="Mask kopie.png" descr="Mask kopie.png"/>
          <p:cNvPicPr>
            <a:picLocks noChangeAspect="1"/>
          </p:cNvPicPr>
          <p:nvPr/>
        </p:nvPicPr>
        <p:blipFill>
          <a:blip r:embed="rId2">
            <a:extLst/>
          </a:blip>
          <a:stretch>
            <a:fillRect/>
          </a:stretch>
        </p:blipFill>
        <p:spPr>
          <a:xfrm>
            <a:off x="180296" y="-2079080"/>
            <a:ext cx="12435841" cy="9753601"/>
          </a:xfrm>
          <a:prstGeom prst="rect">
            <a:avLst/>
          </a:prstGeom>
          <a:ln w="12700">
            <a:miter lim="400000"/>
          </a:ln>
        </p:spPr>
      </p:pic>
      <p:sp>
        <p:nvSpPr>
          <p:cNvPr id="321" name="MASQERADE,…"/>
          <p:cNvSpPr txBox="1"/>
          <p:nvPr/>
        </p:nvSpPr>
        <p:spPr>
          <a:xfrm>
            <a:off x="833796" y="4132614"/>
            <a:ext cx="11128842"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500">
                <a:solidFill>
                  <a:schemeClr val="accent5">
                    <a:hueOff val="-145714"/>
                    <a:satOff val="-8275"/>
                    <a:lumOff val="-14568"/>
                  </a:schemeClr>
                </a:solidFill>
              </a:defRPr>
            </a:pPr>
            <a:r>
              <a:t>MASQERADE, </a:t>
            </a:r>
          </a:p>
          <a:p>
            <a:pPr algn="l">
              <a:defRPr sz="2500">
                <a:solidFill>
                  <a:schemeClr val="accent5">
                    <a:hueOff val="-145714"/>
                    <a:satOff val="-8275"/>
                    <a:lumOff val="-14568"/>
                  </a:schemeClr>
                </a:solidFill>
              </a:defRPr>
            </a:pPr>
            <a:r>
              <a:t>TAKE YOUR FILL,</a:t>
            </a:r>
          </a:p>
          <a:p>
            <a:pPr algn="l">
              <a:defRPr sz="2500">
                <a:solidFill>
                  <a:schemeClr val="accent5">
                    <a:hueOff val="-145714"/>
                    <a:satOff val="-8275"/>
                    <a:lumOff val="-14568"/>
                  </a:schemeClr>
                </a:solidFill>
              </a:defRPr>
            </a:pPr>
            <a:r>
              <a:t>LET THE SPECTACLE </a:t>
            </a:r>
            <a:r>
              <a:rPr>
                <a:latin typeface="Avenir Heavy"/>
                <a:ea typeface="Avenir Heavy"/>
                <a:cs typeface="Avenir Heavy"/>
                <a:sym typeface="Avenir Heavy"/>
              </a:rPr>
              <a:t>ASTOUND</a:t>
            </a:r>
            <a:r>
              <a:t> YOU!</a:t>
            </a:r>
          </a:p>
          <a:p>
            <a:pPr algn="l">
              <a:defRPr sz="2500">
                <a:solidFill>
                  <a:schemeClr val="accent5">
                    <a:hueOff val="-145714"/>
                    <a:satOff val="-8275"/>
                    <a:lumOff val="-14568"/>
                  </a:schemeClr>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5" name="masquearde12.jpg" descr="masquearde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9" y="1589926"/>
            <a:ext cx="4225116" cy="5973087"/>
          </a:xfrm>
          <a:prstGeom prst="rect">
            <a:avLst/>
          </a:prstGeom>
          <a:ln w="12700">
            <a:miter lim="400000"/>
          </a:ln>
        </p:spPr>
      </p:pic>
      <p:pic>
        <p:nvPicPr>
          <p:cNvPr id="326" name="masquearde05.jpg" descr="masquearde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865" y="1589926"/>
            <a:ext cx="4225115" cy="5973087"/>
          </a:xfrm>
          <a:prstGeom prst="rect">
            <a:avLst/>
          </a:prstGeom>
          <a:ln w="12700">
            <a:miter lim="400000"/>
          </a:ln>
        </p:spPr>
      </p:pic>
      <p:pic>
        <p:nvPicPr>
          <p:cNvPr id="327" name="14292504_970101223170560_3922217799894464376_n.jpg" descr="14292504_970101223170560_3922217799894464376_n.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085127" y="1584627"/>
            <a:ext cx="3986968" cy="598364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8" name="canyoufeelit 01.jpg" descr="canyoufeelit 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235" y="0"/>
            <a:ext cx="13800949" cy="97536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0" name="canyoufeelit 06.jpg" descr="canyoufeelit 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11146"/>
            <a:ext cx="13004801" cy="919093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4" name="Schermafbeelding 2017-09-06 om 16.58.36.png" descr="Schermafbeelding 2017-09-06 om 16.58.36.png"/>
          <p:cNvPicPr>
            <a:picLocks noChangeAspect="1"/>
          </p:cNvPicPr>
          <p:nvPr/>
        </p:nvPicPr>
        <p:blipFill>
          <a:blip r:embed="rId2">
            <a:extLst/>
          </a:blip>
          <a:stretch>
            <a:fillRect/>
          </a:stretch>
        </p:blipFill>
        <p:spPr>
          <a:xfrm>
            <a:off x="3357197" y="1731597"/>
            <a:ext cx="6290406" cy="629040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6" name="Schermafbeelding 2017-09-06 om 17.09.12.png" descr="Schermafbeelding 2017-09-06 om 17.09.12.png"/>
          <p:cNvPicPr>
            <a:picLocks noChangeAspect="1"/>
          </p:cNvPicPr>
          <p:nvPr/>
        </p:nvPicPr>
        <p:blipFill>
          <a:blip r:embed="rId2">
            <a:extLst/>
          </a:blip>
          <a:stretch>
            <a:fillRect/>
          </a:stretch>
        </p:blipFill>
        <p:spPr>
          <a:xfrm>
            <a:off x="-4292199" y="-124520"/>
            <a:ext cx="20757566" cy="1000264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LIA.JPG" descr="LIA.JPG"/>
          <p:cNvPicPr>
            <a:picLocks noGrp="1" noChangeAspect="1"/>
          </p:cNvPicPr>
          <p:nvPr>
            <p:ph type="pic" idx="13"/>
          </p:nvPr>
        </p:nvPicPr>
        <p:blipFill>
          <a:blip r:embed="rId2" cstate="print">
            <a:alphaModFix amt="27106"/>
            <a:extLst>
              <a:ext uri="{28A0092B-C50C-407E-A947-70E740481C1C}">
                <a14:useLocalDpi xmlns:a14="http://schemas.microsoft.com/office/drawing/2010/main"/>
              </a:ext>
            </a:extLst>
          </a:blip>
          <a:srcRect/>
          <a:stretch>
            <a:fillRect/>
          </a:stretch>
        </p:blipFill>
        <p:spPr>
          <a:xfrm>
            <a:off x="0" y="2717800"/>
            <a:ext cx="12890500" cy="7035800"/>
          </a:xfrm>
          <a:prstGeom prst="rect">
            <a:avLst/>
          </a:prstGeom>
        </p:spPr>
      </p:pic>
      <p:sp>
        <p:nvSpPr>
          <p:cNvPr id="349" name="DRIE BASIS VRAGEN"/>
          <p:cNvSpPr txBox="1">
            <a:spLocks noGrp="1"/>
          </p:cNvSpPr>
          <p:nvPr>
            <p:ph type="title"/>
          </p:nvPr>
        </p:nvSpPr>
        <p:spPr>
          <a:prstGeom prst="rect">
            <a:avLst/>
          </a:prstGeom>
        </p:spPr>
        <p:txBody>
          <a:bodyPr/>
          <a:lstStyle/>
          <a:p>
            <a:r>
              <a:t>DRIE BASIS VRAGEN</a:t>
            </a:r>
          </a:p>
        </p:txBody>
      </p:sp>
      <p:sp>
        <p:nvSpPr>
          <p:cNvPr id="350" name="verhalen vertellen &amp; verhalen delen"/>
          <p:cNvSpPr txBox="1">
            <a:spLocks noGrp="1"/>
          </p:cNvSpPr>
          <p:nvPr>
            <p:ph type="body" sz="quarter" idx="1"/>
          </p:nvPr>
        </p:nvSpPr>
        <p:spPr>
          <a:prstGeom prst="rect">
            <a:avLst/>
          </a:prstGeom>
        </p:spPr>
        <p:txBody>
          <a:bodyPr/>
          <a:lstStyle/>
          <a:p>
            <a:pPr defTabSz="566674">
              <a:defRPr sz="2328" spc="372"/>
            </a:pPr>
            <a:r>
              <a:t>verhalen </a:t>
            </a:r>
            <a:r>
              <a:rPr>
                <a:solidFill>
                  <a:schemeClr val="accent5">
                    <a:lumOff val="-9052"/>
                  </a:schemeClr>
                </a:solidFill>
              </a:rPr>
              <a:t>vertellen</a:t>
            </a:r>
            <a:r>
              <a:t> &amp; verhalen </a:t>
            </a:r>
            <a:r>
              <a:rPr>
                <a:solidFill>
                  <a:schemeClr val="accent5">
                    <a:lumOff val="-9052"/>
                  </a:schemeClr>
                </a:solidFill>
              </a:rPr>
              <a:t>delen</a:t>
            </a:r>
          </a:p>
        </p:txBody>
      </p:sp>
      <p:sp>
        <p:nvSpPr>
          <p:cNvPr id="351" name="WAT IS ONS VERHAAL…"/>
          <p:cNvSpPr txBox="1"/>
          <p:nvPr/>
        </p:nvSpPr>
        <p:spPr>
          <a:xfrm>
            <a:off x="638299" y="2690757"/>
            <a:ext cx="11128842" cy="478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pPr>
            <a:r>
              <a:t>WAT IS ONS VERHAAL</a:t>
            </a:r>
          </a:p>
          <a:p>
            <a:pPr algn="l">
              <a:defRPr sz="3000"/>
            </a:pPr>
            <a:r>
              <a:t>van wie zijn we, waar staan we voor, waarom bestaan we</a:t>
            </a:r>
          </a:p>
          <a:p>
            <a:pPr algn="l">
              <a:defRPr sz="3000"/>
            </a:pPr>
            <a:endParaRPr/>
          </a:p>
          <a:p>
            <a:pPr algn="l">
              <a:defRPr sz="3000"/>
            </a:pPr>
            <a:r>
              <a:t>HOE UITEN WE DAT</a:t>
            </a:r>
          </a:p>
          <a:p>
            <a:pPr algn="l">
              <a:defRPr sz="3000"/>
            </a:pPr>
            <a:r>
              <a:t>hoe laten we van ons zien en horen</a:t>
            </a:r>
          </a:p>
          <a:p>
            <a:pPr algn="l">
              <a:defRPr sz="3000"/>
            </a:pPr>
            <a:endParaRPr/>
          </a:p>
          <a:p>
            <a:pPr algn="l">
              <a:defRPr sz="3000"/>
            </a:pPr>
            <a:r>
              <a:t>WAT DOEN WE  OM ONZE DOELGROEP TE BEREIKEN</a:t>
            </a:r>
          </a:p>
          <a:p>
            <a:pPr algn="l">
              <a:defRPr sz="3000"/>
            </a:pPr>
            <a:r>
              <a:t>op welke plaatsen en via welke kanalen treden we naar buiten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verhalen vertellen"/>
          <p:cNvSpPr txBox="1">
            <a:spLocks noGrp="1"/>
          </p:cNvSpPr>
          <p:nvPr>
            <p:ph type="title"/>
          </p:nvPr>
        </p:nvSpPr>
        <p:spPr>
          <a:xfrm>
            <a:off x="660400" y="3765550"/>
            <a:ext cx="11684000" cy="2222500"/>
          </a:xfrm>
          <a:prstGeom prst="rect">
            <a:avLst/>
          </a:prstGeom>
        </p:spPr>
        <p:txBody>
          <a:bodyPr/>
          <a:lstStyle/>
          <a:p>
            <a:r>
              <a:t>verhalen </a:t>
            </a:r>
            <a:r>
              <a:rPr>
                <a:solidFill>
                  <a:schemeClr val="accent5">
                    <a:lumOff val="-9052"/>
                  </a:schemeClr>
                </a:solidFill>
              </a:rPr>
              <a:t>vertellen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3" name="Schermafbeelding 2017-09-06 om 16.58.36.png" descr="Schermafbeelding 2017-09-06 om 16.58.36.png"/>
          <p:cNvPicPr>
            <a:picLocks noChangeAspect="1"/>
          </p:cNvPicPr>
          <p:nvPr/>
        </p:nvPicPr>
        <p:blipFill>
          <a:blip r:embed="rId2">
            <a:extLst/>
          </a:blip>
          <a:stretch>
            <a:fillRect/>
          </a:stretch>
        </p:blipFill>
        <p:spPr>
          <a:xfrm>
            <a:off x="505219" y="3915588"/>
            <a:ext cx="1922425" cy="1922425"/>
          </a:xfrm>
          <a:prstGeom prst="rect">
            <a:avLst/>
          </a:prstGeom>
          <a:ln w="12700">
            <a:miter lim="400000"/>
          </a:ln>
        </p:spPr>
      </p:pic>
      <p:pic>
        <p:nvPicPr>
          <p:cNvPr id="354" name="JEX leeuwenkop rood.jpg" descr="JEX leeuwenkop r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24721" y="3958629"/>
            <a:ext cx="1908503" cy="1836379"/>
          </a:xfrm>
          <a:prstGeom prst="rect">
            <a:avLst/>
          </a:prstGeom>
          <a:ln w="12700">
            <a:miter lim="400000"/>
          </a:ln>
        </p:spPr>
      </p:pic>
      <p:pic>
        <p:nvPicPr>
          <p:cNvPr id="355" name="next square.jpg" descr="next squar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3721" y="4043932"/>
            <a:ext cx="1761582" cy="1665736"/>
          </a:xfrm>
          <a:prstGeom prst="rect">
            <a:avLst/>
          </a:prstGeom>
          <a:ln w="12700">
            <a:miter lim="400000"/>
          </a:ln>
        </p:spPr>
      </p:pic>
      <p:pic>
        <p:nvPicPr>
          <p:cNvPr id="356" name="THEBAND.ai" descr="THEBAND.ai"/>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7912" y="8863389"/>
            <a:ext cx="2938683" cy="342072"/>
          </a:xfrm>
          <a:prstGeom prst="rect">
            <a:avLst/>
          </a:prstGeom>
          <a:ln w="12700">
            <a:miter lim="400000"/>
          </a:ln>
        </p:spPr>
      </p:pic>
      <p:pic>
        <p:nvPicPr>
          <p:cNvPr id="357" name="negativelionexempel.png" descr="negativelionexempe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5714" y="4152974"/>
            <a:ext cx="1557177" cy="1665736"/>
          </a:xfrm>
          <a:prstGeom prst="rect">
            <a:avLst/>
          </a:prstGeom>
          <a:ln w="12700">
            <a:miter lim="400000"/>
          </a:ln>
        </p:spPr>
      </p:pic>
      <p:pic>
        <p:nvPicPr>
          <p:cNvPr id="358" name="Mini Exempel - Doe ook mee - kopie (2).png" descr="Mini Exempel - Doe ook mee - kopie (2).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000191" y="3958629"/>
            <a:ext cx="2151713" cy="183625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nationale club…"/>
          <p:cNvSpPr txBox="1">
            <a:spLocks noGrp="1"/>
          </p:cNvSpPr>
          <p:nvPr>
            <p:ph type="body" idx="1"/>
          </p:nvPr>
        </p:nvSpPr>
        <p:spPr>
          <a:xfrm>
            <a:off x="660400" y="1517650"/>
            <a:ext cx="11684000" cy="6718300"/>
          </a:xfrm>
          <a:prstGeom prst="rect">
            <a:avLst/>
          </a:prstGeom>
        </p:spPr>
        <p:txBody>
          <a:bodyPr/>
          <a:lstStyle/>
          <a:p>
            <a:r>
              <a:t>nationale club </a:t>
            </a:r>
          </a:p>
          <a:p>
            <a:r>
              <a:t>64 muzikanten</a:t>
            </a:r>
          </a:p>
          <a:p>
            <a:r>
              <a:t>internationale optredens</a:t>
            </a:r>
          </a:p>
          <a:p>
            <a:r>
              <a:t>nieuwe uitdagingen…</a:t>
            </a:r>
          </a:p>
          <a:p>
            <a:r>
              <a:t>bestuur van 3 (!!)vrijwilligers</a:t>
            </a:r>
          </a:p>
          <a:p>
            <a:r>
              <a:t>kostenbeheersing, onderkomen, continuïteit </a:t>
            </a:r>
          </a:p>
        </p:txBody>
      </p:sp>
      <p:sp>
        <p:nvSpPr>
          <p:cNvPr id="361" name="2018"/>
          <p:cNvSpPr txBox="1"/>
          <p:nvPr/>
        </p:nvSpPr>
        <p:spPr>
          <a:xfrm>
            <a:off x="3437889" y="7644919"/>
            <a:ext cx="6129021" cy="356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Avenir Black"/>
                <a:ea typeface="Avenir Black"/>
                <a:cs typeface="Avenir Black"/>
                <a:sym typeface="Avenir Black"/>
              </a:defRPr>
            </a:lvl1pPr>
          </a:lstStyle>
          <a:p>
            <a:r>
              <a:t>2018</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Schermafbeelding 2018-02-10 om 20.27.58.png" descr="Schermafbeelding 2018-02-10 om 20.27.58.png"/>
          <p:cNvPicPr>
            <a:picLocks noChangeAspect="1"/>
          </p:cNvPicPr>
          <p:nvPr/>
        </p:nvPicPr>
        <p:blipFill>
          <a:blip r:embed="rId2">
            <a:extLst/>
          </a:blip>
          <a:stretch>
            <a:fillRect/>
          </a:stretch>
        </p:blipFill>
        <p:spPr>
          <a:xfrm>
            <a:off x="2076685" y="-1681570"/>
            <a:ext cx="8468337" cy="2884267"/>
          </a:xfrm>
          <a:prstGeom prst="rect">
            <a:avLst/>
          </a:prstGeom>
          <a:ln w="12700">
            <a:miter lim="400000"/>
          </a:ln>
        </p:spPr>
      </p:pic>
      <p:pic>
        <p:nvPicPr>
          <p:cNvPr id="364" name="Schermafbeelding 2018-02-10 om 20.28.11.png" descr="Schermafbeelding 2018-02-10 om 20.28.11.png"/>
          <p:cNvPicPr>
            <a:picLocks noChangeAspect="1"/>
          </p:cNvPicPr>
          <p:nvPr/>
        </p:nvPicPr>
        <p:blipFill>
          <a:blip r:embed="rId3">
            <a:extLst/>
          </a:blip>
          <a:stretch>
            <a:fillRect/>
          </a:stretch>
        </p:blipFill>
        <p:spPr>
          <a:xfrm>
            <a:off x="2076685" y="1179980"/>
            <a:ext cx="8468337" cy="3951329"/>
          </a:xfrm>
          <a:prstGeom prst="rect">
            <a:avLst/>
          </a:prstGeom>
          <a:ln w="12700">
            <a:miter lim="400000"/>
          </a:ln>
        </p:spPr>
      </p:pic>
      <p:pic>
        <p:nvPicPr>
          <p:cNvPr id="365" name="Schermafbeelding 2018-02-10 om 20.28.19.png" descr="Schermafbeelding 2018-02-10 om 20.28.19.png"/>
          <p:cNvPicPr>
            <a:picLocks noChangeAspect="1"/>
          </p:cNvPicPr>
          <p:nvPr/>
        </p:nvPicPr>
        <p:blipFill>
          <a:blip r:embed="rId4">
            <a:extLst/>
          </a:blip>
          <a:stretch>
            <a:fillRect/>
          </a:stretch>
        </p:blipFill>
        <p:spPr>
          <a:xfrm>
            <a:off x="2048490" y="3997990"/>
            <a:ext cx="8524728" cy="4211420"/>
          </a:xfrm>
          <a:prstGeom prst="rect">
            <a:avLst/>
          </a:prstGeom>
          <a:ln w="12700">
            <a:miter lim="400000"/>
          </a:ln>
        </p:spPr>
      </p:pic>
      <p:pic>
        <p:nvPicPr>
          <p:cNvPr id="366" name="Schermafbeelding 2018-02-10 om 20.40.45.png" descr="Schermafbeelding 2018-02-10 om 20.40.45.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836847" y="6847194"/>
            <a:ext cx="8709047" cy="289811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2D5C358-7986-4ADA-86F8-49162FFAF41E}"/>
              </a:ext>
            </a:extLst>
          </p:cNvPr>
          <p:cNvSpPr>
            <a:spLocks noGrp="1"/>
          </p:cNvSpPr>
          <p:nvPr>
            <p:ph type="ctrTitle"/>
          </p:nvPr>
        </p:nvSpPr>
        <p:spPr>
          <a:xfrm>
            <a:off x="1208942" y="2566237"/>
            <a:ext cx="10586916" cy="4621126"/>
          </a:xfrm>
        </p:spPr>
        <p:txBody>
          <a:bodyPr>
            <a:normAutofit fontScale="90000"/>
          </a:bodyPr>
          <a:lstStyle/>
          <a:p>
            <a:r>
              <a:rPr lang="nl-NL" sz="3627" b="1" dirty="0"/>
              <a:t>Hoe pakken we het aan voor onze eigen vereniging? </a:t>
            </a:r>
            <a:br>
              <a:rPr lang="nl-NL" sz="3627" b="1" dirty="0"/>
            </a:br>
            <a:r>
              <a:rPr lang="nl-NL" sz="3627" b="1" dirty="0"/>
              <a:t>Promotie, Communicatie, Werving, Opleiding </a:t>
            </a:r>
            <a:r>
              <a:rPr lang="nl-NL" sz="2987" b="1" dirty="0"/>
              <a:t/>
            </a:r>
            <a:br>
              <a:rPr lang="nl-NL" sz="2987" b="1" dirty="0"/>
            </a:br>
            <a:r>
              <a:rPr lang="nl-NL" sz="2987" b="1" dirty="0"/>
              <a:t/>
            </a:r>
            <a:br>
              <a:rPr lang="nl-NL" sz="2987" b="1" dirty="0"/>
            </a:br>
            <a:r>
              <a:rPr lang="nl-NL" sz="2560" b="1" dirty="0"/>
              <a:t>Wat zijn onze praktische ervaringen? </a:t>
            </a:r>
            <a:br>
              <a:rPr lang="nl-NL" sz="2560" b="1" dirty="0"/>
            </a:br>
            <a:r>
              <a:rPr lang="nl-NL" sz="2560" b="1" dirty="0"/>
              <a:t>Wat leren we van elkaar? </a:t>
            </a:r>
            <a:br>
              <a:rPr lang="nl-NL" sz="2560" b="1" dirty="0"/>
            </a:br>
            <a:r>
              <a:rPr lang="nl-NL" sz="2560" b="1" dirty="0"/>
              <a:t>Hoe kunnen we elkaar helpen? </a:t>
            </a:r>
            <a:br>
              <a:rPr lang="nl-NL" sz="2560" b="1" dirty="0"/>
            </a:br>
            <a:r>
              <a:rPr lang="nl-NL" sz="2560" b="1" dirty="0"/>
              <a:t>Wat kunnen MNHU en KNMO voor ons betekenen? </a:t>
            </a:r>
            <a:br>
              <a:rPr lang="nl-NL" sz="2560" b="1" dirty="0"/>
            </a:br>
            <a:r>
              <a:rPr lang="nl-NL" sz="2560" b="1" dirty="0"/>
              <a:t>Hoe werken we daarbij samen als MNHU-bestuur en leden-verenigingen? </a:t>
            </a:r>
            <a:r>
              <a:rPr lang="nl-NL" sz="1920" dirty="0"/>
              <a:t/>
            </a:r>
            <a:br>
              <a:rPr lang="nl-NL" sz="1920" dirty="0"/>
            </a:br>
            <a:endParaRPr lang="nl-NL" sz="1920" dirty="0"/>
          </a:p>
        </p:txBody>
      </p:sp>
    </p:spTree>
    <p:extLst>
      <p:ext uri="{BB962C8B-B14F-4D97-AF65-F5344CB8AC3E}">
        <p14:creationId xmlns:p14="http://schemas.microsoft.com/office/powerpoint/2010/main" val="1970123269"/>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Empelse club…"/>
          <p:cNvSpPr txBox="1">
            <a:spLocks noGrp="1"/>
          </p:cNvSpPr>
          <p:nvPr>
            <p:ph type="body" idx="1"/>
          </p:nvPr>
        </p:nvSpPr>
        <p:spPr>
          <a:xfrm>
            <a:off x="660400" y="1517650"/>
            <a:ext cx="11684000" cy="6718300"/>
          </a:xfrm>
          <a:prstGeom prst="rect">
            <a:avLst/>
          </a:prstGeom>
        </p:spPr>
        <p:txBody>
          <a:bodyPr/>
          <a:lstStyle/>
          <a:p>
            <a:r>
              <a:rPr dirty="0" err="1"/>
              <a:t>Empelse</a:t>
            </a:r>
            <a:r>
              <a:rPr dirty="0"/>
              <a:t> club </a:t>
            </a:r>
          </a:p>
          <a:p>
            <a:r>
              <a:rPr dirty="0"/>
              <a:t>37 </a:t>
            </a:r>
            <a:r>
              <a:rPr dirty="0" err="1"/>
              <a:t>muzikanten</a:t>
            </a:r>
            <a:endParaRPr dirty="0"/>
          </a:p>
          <a:p>
            <a:r>
              <a:rPr dirty="0"/>
              <a:t>rood-wit-</a:t>
            </a:r>
            <a:r>
              <a:rPr dirty="0" err="1"/>
              <a:t>blauw</a:t>
            </a:r>
            <a:r>
              <a:rPr dirty="0"/>
              <a:t> uniform met </a:t>
            </a:r>
            <a:r>
              <a:rPr dirty="0" err="1"/>
              <a:t>rokjes</a:t>
            </a:r>
            <a:r>
              <a:rPr dirty="0"/>
              <a:t> </a:t>
            </a:r>
            <a:r>
              <a:rPr dirty="0" err="1"/>
              <a:t>voor</a:t>
            </a:r>
            <a:r>
              <a:rPr dirty="0"/>
              <a:t> dames (…)</a:t>
            </a:r>
          </a:p>
          <a:p>
            <a:r>
              <a:rPr dirty="0" err="1"/>
              <a:t>lokale</a:t>
            </a:r>
            <a:r>
              <a:rPr dirty="0"/>
              <a:t> </a:t>
            </a:r>
            <a:r>
              <a:rPr dirty="0" err="1"/>
              <a:t>optredens</a:t>
            </a:r>
            <a:r>
              <a:rPr dirty="0"/>
              <a:t> en </a:t>
            </a:r>
            <a:r>
              <a:rPr dirty="0" err="1"/>
              <a:t>lokaal</a:t>
            </a:r>
            <a:r>
              <a:rPr dirty="0"/>
              <a:t> </a:t>
            </a:r>
            <a:r>
              <a:rPr dirty="0" err="1"/>
              <a:t>bekend</a:t>
            </a:r>
            <a:endParaRPr dirty="0"/>
          </a:p>
          <a:p>
            <a:r>
              <a:rPr dirty="0" err="1"/>
              <a:t>bestuur</a:t>
            </a:r>
            <a:r>
              <a:rPr dirty="0"/>
              <a:t> van 11(!) </a:t>
            </a:r>
            <a:r>
              <a:rPr dirty="0" err="1"/>
              <a:t>vrijwilligers</a:t>
            </a:r>
            <a:endParaRPr dirty="0"/>
          </a:p>
          <a:p>
            <a:r>
              <a:rPr dirty="0"/>
              <a:t>1e </a:t>
            </a:r>
            <a:r>
              <a:rPr dirty="0" err="1"/>
              <a:t>prijs</a:t>
            </a:r>
            <a:r>
              <a:rPr dirty="0"/>
              <a:t> </a:t>
            </a:r>
            <a:r>
              <a:rPr dirty="0" err="1"/>
              <a:t>concours</a:t>
            </a:r>
            <a:r>
              <a:rPr dirty="0"/>
              <a:t> </a:t>
            </a:r>
            <a:r>
              <a:rPr dirty="0" err="1" smtClean="0"/>
              <a:t>Urs</a:t>
            </a:r>
            <a:r>
              <a:rPr lang="nl-NL" dirty="0" smtClean="0"/>
              <a:t>e</a:t>
            </a:r>
            <a:r>
              <a:rPr dirty="0" smtClean="0"/>
              <a:t>m</a:t>
            </a:r>
            <a:endParaRPr dirty="0"/>
          </a:p>
        </p:txBody>
      </p:sp>
      <p:sp>
        <p:nvSpPr>
          <p:cNvPr id="176" name="1998"/>
          <p:cNvSpPr txBox="1"/>
          <p:nvPr/>
        </p:nvSpPr>
        <p:spPr>
          <a:xfrm>
            <a:off x="3437889" y="7644919"/>
            <a:ext cx="6129021" cy="356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atin typeface="Avenir Black"/>
                <a:ea typeface="Avenir Black"/>
                <a:cs typeface="Avenir Black"/>
                <a:sym typeface="Avenir Black"/>
              </a:defRPr>
            </a:lvl1pPr>
          </a:lstStyle>
          <a:p>
            <a:r>
              <a:t>1998</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2004 VOORWAARTS MARS…"/>
          <p:cNvSpPr txBox="1">
            <a:spLocks noGrp="1"/>
          </p:cNvSpPr>
          <p:nvPr>
            <p:ph type="body" sz="half" idx="1"/>
          </p:nvPr>
        </p:nvSpPr>
        <p:spPr>
          <a:xfrm>
            <a:off x="660400" y="1517650"/>
            <a:ext cx="7069244" cy="6718300"/>
          </a:xfrm>
          <a:prstGeom prst="rect">
            <a:avLst/>
          </a:prstGeom>
        </p:spPr>
        <p:txBody>
          <a:bodyPr/>
          <a:lstStyle/>
          <a:p>
            <a:r>
              <a:t>2004 VOORWAARTS MARS</a:t>
            </a:r>
          </a:p>
          <a:p>
            <a:r>
              <a:t>2010 CRESCENDO</a:t>
            </a:r>
          </a:p>
          <a:p>
            <a:r>
              <a:t>2016 BALANS</a:t>
            </a:r>
          </a:p>
        </p:txBody>
      </p:sp>
      <p:sp>
        <p:nvSpPr>
          <p:cNvPr id="181" name="GROEI…"/>
          <p:cNvSpPr txBox="1"/>
          <p:nvPr/>
        </p:nvSpPr>
        <p:spPr>
          <a:xfrm>
            <a:off x="-3411679" y="264752"/>
            <a:ext cx="16234321" cy="962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sz="18300">
                <a:latin typeface="Avenir Black"/>
                <a:ea typeface="Avenir Black"/>
                <a:cs typeface="Avenir Black"/>
                <a:sym typeface="Avenir Black"/>
              </a:defRPr>
            </a:pPr>
            <a:r>
              <a:t>GROEI</a:t>
            </a:r>
          </a:p>
          <a:p>
            <a:pPr algn="r">
              <a:defRPr sz="18300">
                <a:latin typeface="Avenir Black"/>
                <a:ea typeface="Avenir Black"/>
                <a:cs typeface="Avenir Black"/>
                <a:sym typeface="Avenir Black"/>
              </a:defRPr>
            </a:pPr>
            <a:r>
              <a:t>VISIE </a:t>
            </a:r>
          </a:p>
          <a:p>
            <a:pPr algn="r">
              <a:defRPr sz="18300">
                <a:latin typeface="Avenir Black"/>
                <a:ea typeface="Avenir Black"/>
                <a:cs typeface="Avenir Black"/>
                <a:sym typeface="Avenir Black"/>
              </a:defRPr>
            </a:pPr>
            <a:r>
              <a:t>PLAN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2004 VOORWAARTS MARS…"/>
          <p:cNvSpPr txBox="1">
            <a:spLocks noGrp="1"/>
          </p:cNvSpPr>
          <p:nvPr>
            <p:ph type="body" sz="half" idx="1"/>
          </p:nvPr>
        </p:nvSpPr>
        <p:spPr>
          <a:xfrm>
            <a:off x="660400" y="2470826"/>
            <a:ext cx="7069244" cy="5765124"/>
          </a:xfrm>
          <a:prstGeom prst="rect">
            <a:avLst/>
          </a:prstGeom>
        </p:spPr>
        <p:txBody>
          <a:bodyPr/>
          <a:lstStyle/>
          <a:p>
            <a:r>
              <a:rPr lang="nl-NL" dirty="0" smtClean="0"/>
              <a:t>Een goed opleidings-en verenigingsklimaat</a:t>
            </a:r>
          </a:p>
          <a:p>
            <a:r>
              <a:rPr lang="nl-NL" dirty="0" smtClean="0"/>
              <a:t>Muzikale en </a:t>
            </a:r>
            <a:r>
              <a:rPr lang="nl-NL" dirty="0" err="1" smtClean="0"/>
              <a:t>showtechnische</a:t>
            </a:r>
            <a:r>
              <a:rPr lang="nl-NL" dirty="0" smtClean="0"/>
              <a:t> prestaties op </a:t>
            </a:r>
            <a:r>
              <a:rPr lang="nl-NL" dirty="0" err="1" smtClean="0"/>
              <a:t>kamioensniveau</a:t>
            </a:r>
            <a:r>
              <a:rPr lang="nl-NL" dirty="0" smtClean="0"/>
              <a:t> en prestatie op nationaal niveau</a:t>
            </a:r>
          </a:p>
          <a:p>
            <a:r>
              <a:rPr lang="nl-NL" dirty="0" smtClean="0"/>
              <a:t>Bijdrage leveren aan de lokale sociaal culturele gemeenschap</a:t>
            </a:r>
          </a:p>
        </p:txBody>
      </p:sp>
      <p:sp>
        <p:nvSpPr>
          <p:cNvPr id="181" name="GROEI…"/>
          <p:cNvSpPr txBox="1"/>
          <p:nvPr/>
        </p:nvSpPr>
        <p:spPr>
          <a:xfrm>
            <a:off x="-3411679" y="1441159"/>
            <a:ext cx="16234321" cy="72737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sz="18300">
                <a:latin typeface="Avenir Black"/>
                <a:ea typeface="Avenir Black"/>
                <a:cs typeface="Avenir Black"/>
                <a:sym typeface="Avenir Black"/>
              </a:defRPr>
            </a:pPr>
            <a:r>
              <a:rPr lang="nl-NL" sz="9600" dirty="0" smtClean="0">
                <a:solidFill>
                  <a:schemeClr val="tx1"/>
                </a:solidFill>
              </a:rPr>
              <a:t>VOORWAARTS</a:t>
            </a:r>
            <a:endParaRPr sz="9600" dirty="0" smtClean="0">
              <a:solidFill>
                <a:schemeClr val="tx1"/>
              </a:solidFill>
            </a:endParaRPr>
          </a:p>
          <a:p>
            <a:pPr algn="r">
              <a:defRPr sz="18300">
                <a:latin typeface="Avenir Black"/>
                <a:ea typeface="Avenir Black"/>
                <a:cs typeface="Avenir Black"/>
                <a:sym typeface="Avenir Black"/>
              </a:defRPr>
            </a:pPr>
            <a:r>
              <a:rPr lang="nl-NL" sz="9600" dirty="0" smtClean="0">
                <a:solidFill>
                  <a:schemeClr val="tx1"/>
                </a:solidFill>
              </a:rPr>
              <a:t>MARS</a:t>
            </a:r>
            <a:r>
              <a:rPr dirty="0" smtClean="0">
                <a:solidFill>
                  <a:schemeClr val="tx1"/>
                </a:solidFill>
              </a:rPr>
              <a:t> </a:t>
            </a:r>
          </a:p>
          <a:p>
            <a:pPr algn="r">
              <a:defRPr sz="18300">
                <a:latin typeface="Avenir Black"/>
                <a:ea typeface="Avenir Black"/>
                <a:cs typeface="Avenir Black"/>
                <a:sym typeface="Avenir Black"/>
              </a:defRPr>
            </a:pPr>
            <a:endParaRPr dirty="0">
              <a:solidFill>
                <a:schemeClr val="tx1"/>
              </a:solidFill>
            </a:endParaRPr>
          </a:p>
        </p:txBody>
      </p:sp>
    </p:spTree>
    <p:extLst>
      <p:ext uri="{BB962C8B-B14F-4D97-AF65-F5344CB8AC3E}">
        <p14:creationId xmlns:p14="http://schemas.microsoft.com/office/powerpoint/2010/main" val="23057829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bartlemmens_exempel-empel3.jpg" descr="bartlemmens_exempel-empel3.jpg"/>
          <p:cNvPicPr>
            <a:picLocks noGrp="1" noChangeAspect="1"/>
          </p:cNvPicPr>
          <p:nvPr>
            <p:ph type="pic" idx="13"/>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184" name="province_noord-brabant-vlag.png" descr="province_noord-brabant-vlag.png"/>
          <p:cNvPicPr>
            <a:picLocks noGrp="1"/>
          </p:cNvPicPr>
          <p:nvPr>
            <p:ph type="pic" idx="14"/>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185" name="IMG_6786.jpg" descr="IMG_6786.jpg"/>
          <p:cNvPicPr>
            <a:picLocks noGrp="1" noChangeAspect="1"/>
          </p:cNvPicPr>
          <p:nvPr>
            <p:ph type="pic" idx="15"/>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486</Words>
  <Application>Microsoft Macintosh PowerPoint</Application>
  <PresentationFormat>Aangepast</PresentationFormat>
  <Paragraphs>99</Paragraphs>
  <Slides>53</Slides>
  <Notes>0</Notes>
  <HiddenSlides>0</HiddenSlides>
  <MMClips>0</MMClips>
  <ScaleCrop>false</ScaleCrop>
  <HeadingPairs>
    <vt:vector size="4" baseType="variant">
      <vt:variant>
        <vt:lpstr>Thema</vt:lpstr>
      </vt:variant>
      <vt:variant>
        <vt:i4>1</vt:i4>
      </vt:variant>
      <vt:variant>
        <vt:lpstr>Diatitels</vt:lpstr>
      </vt:variant>
      <vt:variant>
        <vt:i4>53</vt:i4>
      </vt:variant>
    </vt:vector>
  </HeadingPairs>
  <TitlesOfParts>
    <vt:vector size="54" baseType="lpstr">
      <vt:lpstr>New_Template1</vt:lpstr>
      <vt:lpstr>PowerPoint-presentatie</vt:lpstr>
      <vt:lpstr>aandacht vragen</vt:lpstr>
      <vt:lpstr>PowerPoint-presentatie</vt:lpstr>
      <vt:lpstr>aandacht vragen</vt:lpstr>
      <vt:lpstr>verhalen vertellen</vt:lpstr>
      <vt:lpstr>PowerPoint-presentatie</vt:lpstr>
      <vt:lpstr>PowerPoint-presentatie</vt:lpstr>
      <vt:lpstr>PowerPoint-presentatie</vt:lpstr>
      <vt:lpstr>PowerPoint-presentatie</vt:lpstr>
      <vt:lpstr>PowerPoint-presentatie</vt:lpstr>
      <vt:lpstr>PowerPoint-presentatie</vt:lpstr>
      <vt:lpstr>PowerPoint-presentatie</vt:lpstr>
      <vt:lpstr>wij zijn exempel</vt:lpstr>
      <vt:lpstr>PowerPoint-presentatie</vt:lpstr>
      <vt:lpstr>PowerPoint-presentatie</vt:lpstr>
      <vt:lpstr>PowerPoint-presentatie</vt:lpstr>
      <vt:lpstr>PowerPoint-presentatie</vt:lpstr>
      <vt:lpstr>PowerPoint-presentatie</vt:lpstr>
      <vt:lpstr>PowerPoint-presentatie</vt:lpstr>
      <vt:lpstr>PowerPoint-presentatie</vt:lpstr>
      <vt:lpstr>EXEMPEL…  FORCES ON THE FIELD</vt:lpstr>
      <vt:lpstr>PowerPoint-presentatie</vt:lpstr>
      <vt:lpstr>PowerPoint-presentatie</vt:lpstr>
      <vt:lpstr>PowerPoint-presentatie</vt:lpstr>
      <vt:lpstr>PowerPoint-presentatie</vt:lpstr>
      <vt:lpstr>Geboorte van LEX</vt:lpstr>
      <vt:lpstr>PowerPoint-presentatie</vt:lpstr>
      <vt:lpstr>PowerPoint-presentatie</vt:lpstr>
      <vt:lpstr>PowerPoint-presentatie</vt:lpstr>
      <vt:lpstr>PowerPoint-presentatie</vt:lpstr>
      <vt:lpstr>LOVE is all</vt:lpstr>
      <vt:lpstr>PowerPoint-presentatie</vt:lpstr>
      <vt:lpstr>PowerPoint-presentatie</vt:lpstr>
      <vt:lpstr>PowerPoint-presentatie</vt:lpstr>
      <vt:lpstr>verhalen delen</vt:lpstr>
      <vt:lpstr>PowerPoint-presentatie</vt:lpstr>
      <vt:lpstr>PowerPoint-presentatie</vt:lpstr>
      <vt:lpstr>PowerPoint-presentatie</vt:lpstr>
      <vt:lpstr>PowerPoint-presentatie</vt:lpstr>
      <vt:lpstr>PowerPoint-presentatie</vt:lpstr>
      <vt:lpstr>PowerPoint-presentatie</vt:lpstr>
      <vt:lpstr>nieuwe verhalen schrijven &amp; delen</vt:lpstr>
      <vt:lpstr>PowerPoint-presentatie</vt:lpstr>
      <vt:lpstr>PowerPoint-presentatie</vt:lpstr>
      <vt:lpstr>PowerPoint-presentatie</vt:lpstr>
      <vt:lpstr>PowerPoint-presentatie</vt:lpstr>
      <vt:lpstr>PowerPoint-presentatie</vt:lpstr>
      <vt:lpstr>PowerPoint-presentatie</vt:lpstr>
      <vt:lpstr>DRIE BASIS VRAGEN</vt:lpstr>
      <vt:lpstr>PowerPoint-presentatie</vt:lpstr>
      <vt:lpstr>PowerPoint-presentatie</vt:lpstr>
      <vt:lpstr>PowerPoint-presentatie</vt:lpstr>
      <vt:lpstr>Hoe pakken we het aan voor onze eigen vereniging?  Promotie, Communicatie, Werving, Opleiding   Wat zijn onze praktische ervaringen?  Wat leren we van elkaar?  Hoe kunnen we elkaar helpen?  Wat kunnen MNHU en KNMO voor ons betekenen?  Hoe werken we daarbij samen als MNHU-bestuur en leden-verenigingen?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Lemmens,Bart B.T.I.</dc:creator>
  <cp:lastModifiedBy>Eline Kroeze</cp:lastModifiedBy>
  <cp:revision>16</cp:revision>
  <dcterms:modified xsi:type="dcterms:W3CDTF">2018-05-18T20:03:20Z</dcterms:modified>
</cp:coreProperties>
</file>